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324" r:id="rId2"/>
  </p:sldIdLst>
  <p:sldSz cx="12192000" cy="6858000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600" userDrawn="1">
          <p15:clr>
            <a:srgbClr val="A4A3A4"/>
          </p15:clr>
        </p15:guide>
        <p15:guide id="2" pos="224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16CD174-577E-40D2-3072-E2018420800B}" name="Shaina K. Sims" initials="SS" userId="S::simss@ad.uci.edu::ce89f4b6-dafc-42ba-b788-adf07407968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4A4"/>
    <a:srgbClr val="29639E"/>
    <a:srgbClr val="FFD200"/>
    <a:srgbClr val="F78D2D"/>
    <a:srgbClr val="E0E9ED"/>
    <a:srgbClr val="AB998F"/>
    <a:srgbClr val="FFFFFF"/>
    <a:srgbClr val="094F93"/>
    <a:srgbClr val="0C3B80"/>
    <a:srgbClr val="0C2A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58638AE-6742-4411-A019-0D515D258781}" v="3" dt="2024-01-18T19:00:06.53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3980" autoAdjust="0"/>
  </p:normalViewPr>
  <p:slideViewPr>
    <p:cSldViewPr snapToGrid="0" snapToObjects="1">
      <p:cViewPr varScale="1">
        <p:scale>
          <a:sx n="79" d="100"/>
          <a:sy n="79" d="100"/>
        </p:scale>
        <p:origin x="283" y="72"/>
      </p:cViewPr>
      <p:guideLst>
        <p:guide orient="horz" pos="3600"/>
        <p:guide pos="2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microsoft.com/office/2018/10/relationships/authors" Target="author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handoutMaster" Target="handoutMasters/handout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bey Jeliazkova" userId="70814d56-656a-4aaa-994b-be84152a98ee" providerId="ADAL" clId="{E58638AE-6742-4411-A019-0D515D258781}"/>
    <pc:docChg chg="undo custSel modSld">
      <pc:chgData name="Abbey Jeliazkova" userId="70814d56-656a-4aaa-994b-be84152a98ee" providerId="ADAL" clId="{E58638AE-6742-4411-A019-0D515D258781}" dt="2024-01-18T19:32:15.439" v="442" actId="1076"/>
      <pc:docMkLst>
        <pc:docMk/>
      </pc:docMkLst>
      <pc:sldChg chg="delSp modSp mod">
        <pc:chgData name="Abbey Jeliazkova" userId="70814d56-656a-4aaa-994b-be84152a98ee" providerId="ADAL" clId="{E58638AE-6742-4411-A019-0D515D258781}" dt="2024-01-18T19:32:15.439" v="442" actId="1076"/>
        <pc:sldMkLst>
          <pc:docMk/>
          <pc:sldMk cId="1497149083" sldId="324"/>
        </pc:sldMkLst>
        <pc:spChg chg="mod">
          <ac:chgData name="Abbey Jeliazkova" userId="70814d56-656a-4aaa-994b-be84152a98ee" providerId="ADAL" clId="{E58638AE-6742-4411-A019-0D515D258781}" dt="2024-01-18T19:02:53.901" v="195" actId="20577"/>
          <ac:spMkLst>
            <pc:docMk/>
            <pc:sldMk cId="1497149083" sldId="324"/>
            <ac:spMk id="2" creationId="{00000000-0008-0000-0100-000002000000}"/>
          </ac:spMkLst>
        </pc:spChg>
        <pc:spChg chg="mod">
          <ac:chgData name="Abbey Jeliazkova" userId="70814d56-656a-4aaa-994b-be84152a98ee" providerId="ADAL" clId="{E58638AE-6742-4411-A019-0D515D258781}" dt="2024-01-18T19:29:18.872" v="314" actId="1076"/>
          <ac:spMkLst>
            <pc:docMk/>
            <pc:sldMk cId="1497149083" sldId="324"/>
            <ac:spMk id="12" creationId="{00000000-0008-0000-0100-000005000000}"/>
          </ac:spMkLst>
        </pc:spChg>
        <pc:spChg chg="del">
          <ac:chgData name="Abbey Jeliazkova" userId="70814d56-656a-4aaa-994b-be84152a98ee" providerId="ADAL" clId="{E58638AE-6742-4411-A019-0D515D258781}" dt="2024-01-18T19:29:07.704" v="310" actId="478"/>
          <ac:spMkLst>
            <pc:docMk/>
            <pc:sldMk cId="1497149083" sldId="324"/>
            <ac:spMk id="15" creationId="{00000000-0008-0000-0100-00000B000000}"/>
          </ac:spMkLst>
        </pc:spChg>
        <pc:spChg chg="mod">
          <ac:chgData name="Abbey Jeliazkova" userId="70814d56-656a-4aaa-994b-be84152a98ee" providerId="ADAL" clId="{E58638AE-6742-4411-A019-0D515D258781}" dt="2024-01-18T19:00:06.531" v="130" actId="1076"/>
          <ac:spMkLst>
            <pc:docMk/>
            <pc:sldMk cId="1497149083" sldId="324"/>
            <ac:spMk id="16" creationId="{FD382327-24E4-7A13-D86E-20A9E536CD74}"/>
          </ac:spMkLst>
        </pc:spChg>
        <pc:spChg chg="mod">
          <ac:chgData name="Abbey Jeliazkova" userId="70814d56-656a-4aaa-994b-be84152a98ee" providerId="ADAL" clId="{E58638AE-6742-4411-A019-0D515D258781}" dt="2024-01-18T19:29:33.528" v="333" actId="20577"/>
          <ac:spMkLst>
            <pc:docMk/>
            <pc:sldMk cId="1497149083" sldId="324"/>
            <ac:spMk id="26" creationId="{00000000-0008-0000-0100-00001C000000}"/>
          </ac:spMkLst>
        </pc:spChg>
        <pc:spChg chg="mod">
          <ac:chgData name="Abbey Jeliazkova" userId="70814d56-656a-4aaa-994b-be84152a98ee" providerId="ADAL" clId="{E58638AE-6742-4411-A019-0D515D258781}" dt="2024-01-18T19:30:38.448" v="381" actId="1076"/>
          <ac:spMkLst>
            <pc:docMk/>
            <pc:sldMk cId="1497149083" sldId="324"/>
            <ac:spMk id="27" creationId="{00000000-0008-0000-0100-00001D000000}"/>
          </ac:spMkLst>
        </pc:spChg>
        <pc:spChg chg="mod">
          <ac:chgData name="Abbey Jeliazkova" userId="70814d56-656a-4aaa-994b-be84152a98ee" providerId="ADAL" clId="{E58638AE-6742-4411-A019-0D515D258781}" dt="2024-01-18T19:30:55.472" v="387" actId="1076"/>
          <ac:spMkLst>
            <pc:docMk/>
            <pc:sldMk cId="1497149083" sldId="324"/>
            <ac:spMk id="28" creationId="{00000000-0008-0000-0100-00001E000000}"/>
          </ac:spMkLst>
        </pc:spChg>
        <pc:spChg chg="del">
          <ac:chgData name="Abbey Jeliazkova" userId="70814d56-656a-4aaa-994b-be84152a98ee" providerId="ADAL" clId="{E58638AE-6742-4411-A019-0D515D258781}" dt="2024-01-18T19:30:10.592" v="374" actId="478"/>
          <ac:spMkLst>
            <pc:docMk/>
            <pc:sldMk cId="1497149083" sldId="324"/>
            <ac:spMk id="29" creationId="{00000000-0008-0000-0100-00001F000000}"/>
          </ac:spMkLst>
        </pc:spChg>
        <pc:spChg chg="del">
          <ac:chgData name="Abbey Jeliazkova" userId="70814d56-656a-4aaa-994b-be84152a98ee" providerId="ADAL" clId="{E58638AE-6742-4411-A019-0D515D258781}" dt="2024-01-18T19:29:55.903" v="371" actId="478"/>
          <ac:spMkLst>
            <pc:docMk/>
            <pc:sldMk cId="1497149083" sldId="324"/>
            <ac:spMk id="31" creationId="{00000000-0008-0000-0100-000020000000}"/>
          </ac:spMkLst>
        </pc:spChg>
        <pc:spChg chg="mod">
          <ac:chgData name="Abbey Jeliazkova" userId="70814d56-656a-4aaa-994b-be84152a98ee" providerId="ADAL" clId="{E58638AE-6742-4411-A019-0D515D258781}" dt="2024-01-18T19:01:48.564" v="142" actId="20577"/>
          <ac:spMkLst>
            <pc:docMk/>
            <pc:sldMk cId="1497149083" sldId="324"/>
            <ac:spMk id="34" creationId="{00000000-0008-0000-0100-000015000000}"/>
          </ac:spMkLst>
        </pc:spChg>
        <pc:spChg chg="mod">
          <ac:chgData name="Abbey Jeliazkova" userId="70814d56-656a-4aaa-994b-be84152a98ee" providerId="ADAL" clId="{E58638AE-6742-4411-A019-0D515D258781}" dt="2024-01-18T19:02:44.093" v="183" actId="1076"/>
          <ac:spMkLst>
            <pc:docMk/>
            <pc:sldMk cId="1497149083" sldId="324"/>
            <ac:spMk id="35" creationId="{00000000-0008-0000-0100-000016000000}"/>
          </ac:spMkLst>
        </pc:spChg>
        <pc:spChg chg="del">
          <ac:chgData name="Abbey Jeliazkova" userId="70814d56-656a-4aaa-994b-be84152a98ee" providerId="ADAL" clId="{E58638AE-6742-4411-A019-0D515D258781}" dt="2024-01-18T19:02:16.300" v="176" actId="478"/>
          <ac:spMkLst>
            <pc:docMk/>
            <pc:sldMk cId="1497149083" sldId="324"/>
            <ac:spMk id="36" creationId="{00000000-0008-0000-0100-000017000000}"/>
          </ac:spMkLst>
        </pc:spChg>
        <pc:spChg chg="mod">
          <ac:chgData name="Abbey Jeliazkova" userId="70814d56-656a-4aaa-994b-be84152a98ee" providerId="ADAL" clId="{E58638AE-6742-4411-A019-0D515D258781}" dt="2024-01-18T19:02:33.957" v="180" actId="1076"/>
          <ac:spMkLst>
            <pc:docMk/>
            <pc:sldMk cId="1497149083" sldId="324"/>
            <ac:spMk id="37" creationId="{00000000-0008-0000-0100-000018000000}"/>
          </ac:spMkLst>
        </pc:spChg>
        <pc:spChg chg="mod">
          <ac:chgData name="Abbey Jeliazkova" userId="70814d56-656a-4aaa-994b-be84152a98ee" providerId="ADAL" clId="{E58638AE-6742-4411-A019-0D515D258781}" dt="2024-01-18T19:02:36.262" v="181" actId="1076"/>
          <ac:spMkLst>
            <pc:docMk/>
            <pc:sldMk cId="1497149083" sldId="324"/>
            <ac:spMk id="38" creationId="{00000000-0008-0000-0100-000019000000}"/>
          </ac:spMkLst>
        </pc:spChg>
        <pc:spChg chg="mod">
          <ac:chgData name="Abbey Jeliazkova" userId="70814d56-656a-4aaa-994b-be84152a98ee" providerId="ADAL" clId="{E58638AE-6742-4411-A019-0D515D258781}" dt="2024-01-18T19:31:06.367" v="400" actId="20577"/>
          <ac:spMkLst>
            <pc:docMk/>
            <pc:sldMk cId="1497149083" sldId="324"/>
            <ac:spMk id="40" creationId="{00000000-0008-0000-0100-00000D000000}"/>
          </ac:spMkLst>
        </pc:spChg>
        <pc:spChg chg="mod">
          <ac:chgData name="Abbey Jeliazkova" userId="70814d56-656a-4aaa-994b-be84152a98ee" providerId="ADAL" clId="{E58638AE-6742-4411-A019-0D515D258781}" dt="2024-01-18T19:32:10.789" v="441" actId="1076"/>
          <ac:spMkLst>
            <pc:docMk/>
            <pc:sldMk cId="1497149083" sldId="324"/>
            <ac:spMk id="41" creationId="{00000000-0008-0000-0100-00000E000000}"/>
          </ac:spMkLst>
        </pc:spChg>
        <pc:spChg chg="del">
          <ac:chgData name="Abbey Jeliazkova" userId="70814d56-656a-4aaa-994b-be84152a98ee" providerId="ADAL" clId="{E58638AE-6742-4411-A019-0D515D258781}" dt="2024-01-18T19:31:48.759" v="434" actId="478"/>
          <ac:spMkLst>
            <pc:docMk/>
            <pc:sldMk cId="1497149083" sldId="324"/>
            <ac:spMk id="45" creationId="{00000000-0008-0000-0100-00000F000000}"/>
          </ac:spMkLst>
        </pc:spChg>
        <pc:spChg chg="mod">
          <ac:chgData name="Abbey Jeliazkova" userId="70814d56-656a-4aaa-994b-be84152a98ee" providerId="ADAL" clId="{E58638AE-6742-4411-A019-0D515D258781}" dt="2024-01-18T19:31:57.541" v="437" actId="1076"/>
          <ac:spMkLst>
            <pc:docMk/>
            <pc:sldMk cId="1497149083" sldId="324"/>
            <ac:spMk id="46" creationId="{00000000-0008-0000-0100-000010000000}"/>
          </ac:spMkLst>
        </pc:spChg>
        <pc:spChg chg="del">
          <ac:chgData name="Abbey Jeliazkova" userId="70814d56-656a-4aaa-994b-be84152a98ee" providerId="ADAL" clId="{E58638AE-6742-4411-A019-0D515D258781}" dt="2024-01-18T19:31:45.048" v="432" actId="478"/>
          <ac:spMkLst>
            <pc:docMk/>
            <pc:sldMk cId="1497149083" sldId="324"/>
            <ac:spMk id="47" creationId="{00000000-0008-0000-0100-000011000000}"/>
          </ac:spMkLst>
        </pc:spChg>
        <pc:spChg chg="mod">
          <ac:chgData name="Abbey Jeliazkova" userId="70814d56-656a-4aaa-994b-be84152a98ee" providerId="ADAL" clId="{E58638AE-6742-4411-A019-0D515D258781}" dt="2024-01-18T18:59:43.107" v="90" actId="20577"/>
          <ac:spMkLst>
            <pc:docMk/>
            <pc:sldMk cId="1497149083" sldId="324"/>
            <ac:spMk id="49" creationId="{00000000-0008-0000-0100-000008000000}"/>
          </ac:spMkLst>
        </pc:spChg>
        <pc:spChg chg="mod">
          <ac:chgData name="Abbey Jeliazkova" userId="70814d56-656a-4aaa-994b-be84152a98ee" providerId="ADAL" clId="{E58638AE-6742-4411-A019-0D515D258781}" dt="2024-01-18T19:02:46.245" v="184" actId="1076"/>
          <ac:spMkLst>
            <pc:docMk/>
            <pc:sldMk cId="1497149083" sldId="324"/>
            <ac:spMk id="62" creationId="{BEF179EB-82EF-8567-1B39-740E95A39056}"/>
          </ac:spMkLst>
        </pc:spChg>
        <pc:spChg chg="del">
          <ac:chgData name="Abbey Jeliazkova" userId="70814d56-656a-4aaa-994b-be84152a98ee" providerId="ADAL" clId="{E58638AE-6742-4411-A019-0D515D258781}" dt="2024-01-18T19:02:13.149" v="175" actId="478"/>
          <ac:spMkLst>
            <pc:docMk/>
            <pc:sldMk cId="1497149083" sldId="324"/>
            <ac:spMk id="63" creationId="{B36ACE1E-B1C0-788F-58CB-F589F029854B}"/>
          </ac:spMkLst>
        </pc:spChg>
        <pc:spChg chg="mod">
          <ac:chgData name="Abbey Jeliazkova" userId="70814d56-656a-4aaa-994b-be84152a98ee" providerId="ADAL" clId="{E58638AE-6742-4411-A019-0D515D258781}" dt="2024-01-18T19:29:22.392" v="315" actId="1076"/>
          <ac:spMkLst>
            <pc:docMk/>
            <pc:sldMk cId="1497149083" sldId="324"/>
            <ac:spMk id="64" creationId="{953A9D98-1EE6-FC04-7DED-50BD21E6DA77}"/>
          </ac:spMkLst>
        </pc:spChg>
        <pc:spChg chg="mod">
          <ac:chgData name="Abbey Jeliazkova" userId="70814d56-656a-4aaa-994b-be84152a98ee" providerId="ADAL" clId="{E58638AE-6742-4411-A019-0D515D258781}" dt="2024-01-18T19:29:16.960" v="313" actId="1076"/>
          <ac:spMkLst>
            <pc:docMk/>
            <pc:sldMk cId="1497149083" sldId="324"/>
            <ac:spMk id="65" creationId="{B8A79521-2403-08A0-DFCF-FAE0655FDAA0}"/>
          </ac:spMkLst>
        </pc:spChg>
        <pc:spChg chg="del">
          <ac:chgData name="Abbey Jeliazkova" userId="70814d56-656a-4aaa-994b-be84152a98ee" providerId="ADAL" clId="{E58638AE-6742-4411-A019-0D515D258781}" dt="2024-01-18T19:29:10.624" v="311" actId="478"/>
          <ac:spMkLst>
            <pc:docMk/>
            <pc:sldMk cId="1497149083" sldId="324"/>
            <ac:spMk id="66" creationId="{FAD0D0BA-00E3-3C1D-D1BE-733A89F8C4A9}"/>
          </ac:spMkLst>
        </pc:spChg>
        <pc:spChg chg="mod">
          <ac:chgData name="Abbey Jeliazkova" userId="70814d56-656a-4aaa-994b-be84152a98ee" providerId="ADAL" clId="{E58638AE-6742-4411-A019-0D515D258781}" dt="2024-01-18T19:30:59.054" v="388" actId="1076"/>
          <ac:spMkLst>
            <pc:docMk/>
            <pc:sldMk cId="1497149083" sldId="324"/>
            <ac:spMk id="67" creationId="{F4702B33-9F6D-E6B7-000E-C941DD83343D}"/>
          </ac:spMkLst>
        </pc:spChg>
        <pc:spChg chg="del">
          <ac:chgData name="Abbey Jeliazkova" userId="70814d56-656a-4aaa-994b-be84152a98ee" providerId="ADAL" clId="{E58638AE-6742-4411-A019-0D515D258781}" dt="2024-01-18T19:29:51.263" v="370" actId="478"/>
          <ac:spMkLst>
            <pc:docMk/>
            <pc:sldMk cId="1497149083" sldId="324"/>
            <ac:spMk id="68" creationId="{D4E2AF71-C568-7C36-1D56-4B61EF761FB2}"/>
          </ac:spMkLst>
        </pc:spChg>
        <pc:spChg chg="mod">
          <ac:chgData name="Abbey Jeliazkova" userId="70814d56-656a-4aaa-994b-be84152a98ee" providerId="ADAL" clId="{E58638AE-6742-4411-A019-0D515D258781}" dt="2024-01-18T19:30:35.127" v="380" actId="1076"/>
          <ac:spMkLst>
            <pc:docMk/>
            <pc:sldMk cId="1497149083" sldId="324"/>
            <ac:spMk id="70" creationId="{5F5C41C1-755C-CA52-AD7F-D5579066DFBA}"/>
          </ac:spMkLst>
        </pc:spChg>
        <pc:spChg chg="del">
          <ac:chgData name="Abbey Jeliazkova" userId="70814d56-656a-4aaa-994b-be84152a98ee" providerId="ADAL" clId="{E58638AE-6742-4411-A019-0D515D258781}" dt="2024-01-18T19:30:05.840" v="373" actId="478"/>
          <ac:spMkLst>
            <pc:docMk/>
            <pc:sldMk cId="1497149083" sldId="324"/>
            <ac:spMk id="71" creationId="{09BC32BA-088C-A8A8-D1D8-78B4785451BE}"/>
          </ac:spMkLst>
        </pc:spChg>
        <pc:spChg chg="mod">
          <ac:chgData name="Abbey Jeliazkova" userId="70814d56-656a-4aaa-994b-be84152a98ee" providerId="ADAL" clId="{E58638AE-6742-4411-A019-0D515D258781}" dt="2024-01-18T19:32:15.439" v="442" actId="1076"/>
          <ac:spMkLst>
            <pc:docMk/>
            <pc:sldMk cId="1497149083" sldId="324"/>
            <ac:spMk id="72" creationId="{129B31A8-5F38-6397-C6D2-DEDEBCCFBAF9}"/>
          </ac:spMkLst>
        </pc:spChg>
        <pc:spChg chg="mod">
          <ac:chgData name="Abbey Jeliazkova" userId="70814d56-656a-4aaa-994b-be84152a98ee" providerId="ADAL" clId="{E58638AE-6742-4411-A019-0D515D258781}" dt="2024-01-18T19:32:00.910" v="438" actId="1076"/>
          <ac:spMkLst>
            <pc:docMk/>
            <pc:sldMk cId="1497149083" sldId="324"/>
            <ac:spMk id="73" creationId="{7E82D973-7D52-B4DD-F25A-2054DD79A50D}"/>
          </ac:spMkLst>
        </pc:spChg>
        <pc:spChg chg="del">
          <ac:chgData name="Abbey Jeliazkova" userId="70814d56-656a-4aaa-994b-be84152a98ee" providerId="ADAL" clId="{E58638AE-6742-4411-A019-0D515D258781}" dt="2024-01-18T19:31:47.135" v="433" actId="478"/>
          <ac:spMkLst>
            <pc:docMk/>
            <pc:sldMk cId="1497149083" sldId="324"/>
            <ac:spMk id="74" creationId="{4646B351-2630-83E6-10B7-DC16F1A43407}"/>
          </ac:spMkLst>
        </pc:spChg>
        <pc:spChg chg="del">
          <ac:chgData name="Abbey Jeliazkova" userId="70814d56-656a-4aaa-994b-be84152a98ee" providerId="ADAL" clId="{E58638AE-6742-4411-A019-0D515D258781}" dt="2024-01-18T19:31:34.416" v="431" actId="478"/>
          <ac:spMkLst>
            <pc:docMk/>
            <pc:sldMk cId="1497149083" sldId="324"/>
            <ac:spMk id="75" creationId="{F472DF41-E174-A02A-4E51-85CEB88AD2E3}"/>
          </ac:spMkLst>
        </pc:spChg>
        <pc:grpChg chg="mod">
          <ac:chgData name="Abbey Jeliazkova" userId="70814d56-656a-4aaa-994b-be84152a98ee" providerId="ADAL" clId="{E58638AE-6742-4411-A019-0D515D258781}" dt="2024-01-18T19:31:51.829" v="436" actId="1076"/>
          <ac:grpSpMkLst>
            <pc:docMk/>
            <pc:sldMk cId="1497149083" sldId="324"/>
            <ac:grpSpMk id="22" creationId="{00000000-0008-0000-0100-00000C000000}"/>
          </ac:grpSpMkLst>
        </pc:grpChg>
        <pc:grpChg chg="mod">
          <ac:chgData name="Abbey Jeliazkova" userId="70814d56-656a-4aaa-994b-be84152a98ee" providerId="ADAL" clId="{E58638AE-6742-4411-A019-0D515D258781}" dt="2024-01-18T19:02:20.037" v="178" actId="1076"/>
          <ac:grpSpMkLst>
            <pc:docMk/>
            <pc:sldMk cId="1497149083" sldId="324"/>
            <ac:grpSpMk id="24" creationId="{00000000-0008-0000-0100-000014000000}"/>
          </ac:grpSpMkLst>
        </pc:grpChg>
        <pc:grpChg chg="mod">
          <ac:chgData name="Abbey Jeliazkova" userId="70814d56-656a-4aaa-994b-be84152a98ee" providerId="ADAL" clId="{E58638AE-6742-4411-A019-0D515D258781}" dt="2024-01-18T19:30:43.953" v="384" actId="1076"/>
          <ac:grpSpMkLst>
            <pc:docMk/>
            <pc:sldMk cId="1497149083" sldId="324"/>
            <ac:grpSpMk id="25" creationId="{00000000-0008-0000-0100-00001B000000}"/>
          </ac:grpSpMkLst>
        </pc:gr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56" tIns="48328" rIns="96656" bIns="4832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8" y="1"/>
            <a:ext cx="3169920" cy="480060"/>
          </a:xfrm>
          <a:prstGeom prst="rect">
            <a:avLst/>
          </a:prstGeom>
        </p:spPr>
        <p:txBody>
          <a:bodyPr vert="horz" lIns="96656" tIns="48328" rIns="96656" bIns="48328" rtlCol="0"/>
          <a:lstStyle>
            <a:lvl1pPr algn="r">
              <a:defRPr sz="1200"/>
            </a:lvl1pPr>
          </a:lstStyle>
          <a:p>
            <a:fld id="{FDB5A3B7-17A2-924A-913E-3624CD424135}" type="datetime1">
              <a:rPr lang="en-US" smtClean="0"/>
              <a:t>1/18/2024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56" tIns="48328" rIns="96656" bIns="4832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8" y="9119474"/>
            <a:ext cx="3169920" cy="480060"/>
          </a:xfrm>
          <a:prstGeom prst="rect">
            <a:avLst/>
          </a:prstGeom>
        </p:spPr>
        <p:txBody>
          <a:bodyPr vert="horz" lIns="96656" tIns="48328" rIns="96656" bIns="48328" rtlCol="0" anchor="b"/>
          <a:lstStyle>
            <a:lvl1pPr algn="r">
              <a:defRPr sz="1200"/>
            </a:lvl1pPr>
          </a:lstStyle>
          <a:p>
            <a:fld id="{A6E7DA58-A925-D84E-8B80-66AE0AD3CA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33485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56" tIns="48328" rIns="96656" bIns="4832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8" y="1"/>
            <a:ext cx="3169920" cy="480060"/>
          </a:xfrm>
          <a:prstGeom prst="rect">
            <a:avLst/>
          </a:prstGeom>
        </p:spPr>
        <p:txBody>
          <a:bodyPr vert="horz" lIns="96656" tIns="48328" rIns="96656" bIns="48328" rtlCol="0"/>
          <a:lstStyle>
            <a:lvl1pPr algn="r">
              <a:defRPr sz="1200"/>
            </a:lvl1pPr>
          </a:lstStyle>
          <a:p>
            <a:fld id="{A4FE4EFA-584C-8B41-BAE7-34635E62B17B}" type="datetime1">
              <a:rPr lang="en-US" smtClean="0"/>
              <a:t>1/18/2024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57200" y="720725"/>
            <a:ext cx="64008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6" tIns="48328" rIns="96656" bIns="4832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1"/>
            <a:ext cx="5852160" cy="4320540"/>
          </a:xfrm>
          <a:prstGeom prst="rect">
            <a:avLst/>
          </a:prstGeom>
        </p:spPr>
        <p:txBody>
          <a:bodyPr vert="horz" lIns="96656" tIns="48328" rIns="96656" bIns="4832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56" tIns="48328" rIns="96656" bIns="4832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8" y="9119474"/>
            <a:ext cx="3169920" cy="480060"/>
          </a:xfrm>
          <a:prstGeom prst="rect">
            <a:avLst/>
          </a:prstGeom>
        </p:spPr>
        <p:txBody>
          <a:bodyPr vert="horz" lIns="96656" tIns="48328" rIns="96656" bIns="48328" rtlCol="0" anchor="b"/>
          <a:lstStyle>
            <a:lvl1pPr algn="r">
              <a:defRPr sz="1200"/>
            </a:lvl1pPr>
          </a:lstStyle>
          <a:p>
            <a:fld id="{332258F1-7A46-944D-A49B-F9115F555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53157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918926C-14D0-4619-A84F-83C67A4FA7A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994834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gradFill flip="none" rotWithShape="1">
          <a:gsLst>
            <a:gs pos="0">
              <a:schemeClr val="accent4">
                <a:lumMod val="40000"/>
                <a:lumOff val="60000"/>
              </a:schemeClr>
            </a:gs>
            <a:gs pos="46000">
              <a:schemeClr val="accent4">
                <a:lumMod val="95000"/>
                <a:lumOff val="5000"/>
              </a:schemeClr>
            </a:gs>
            <a:gs pos="100000">
              <a:schemeClr val="accent4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-22302"/>
            <a:ext cx="12192000" cy="4625404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>
          <a:xfrm>
            <a:off x="0" y="4572000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40000"/>
                  <a:lumOff val="60000"/>
                </a:schemeClr>
              </a:gs>
              <a:gs pos="46000">
                <a:schemeClr val="accent4">
                  <a:lumMod val="95000"/>
                  <a:lumOff val="5000"/>
                </a:schemeClr>
              </a:gs>
              <a:gs pos="100000">
                <a:schemeClr val="accent4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  <a:effectLst>
            <a:outerShdw blurRad="2540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0" y="4819041"/>
            <a:ext cx="12192000" cy="1325563"/>
          </a:xfrm>
        </p:spPr>
        <p:txBody>
          <a:bodyPr>
            <a:normAutofit/>
          </a:bodyPr>
          <a:lstStyle>
            <a:lvl1pPr algn="ctr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8518" y="6404072"/>
            <a:ext cx="8474963" cy="270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6685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5448" y="47408"/>
            <a:ext cx="11581109" cy="897987"/>
          </a:xfrm>
        </p:spPr>
        <p:txBody>
          <a:bodyPr>
            <a:normAutofit/>
          </a:bodyPr>
          <a:lstStyle>
            <a:lvl1pPr algn="l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2091" y="937645"/>
            <a:ext cx="11587823" cy="0"/>
          </a:xfrm>
          <a:prstGeom prst="line">
            <a:avLst/>
          </a:prstGeom>
          <a:ln w="28575">
            <a:solidFill>
              <a:srgbClr val="0064A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oup 5"/>
          <p:cNvGrpSpPr/>
          <p:nvPr userDrawn="1"/>
        </p:nvGrpSpPr>
        <p:grpSpPr>
          <a:xfrm>
            <a:off x="0" y="6398563"/>
            <a:ext cx="12192000" cy="476250"/>
            <a:chOff x="0" y="6398563"/>
            <a:chExt cx="9144000" cy="476250"/>
          </a:xfrm>
        </p:grpSpPr>
        <p:sp>
          <p:nvSpPr>
            <p:cNvPr id="7" name="Rectangle 6"/>
            <p:cNvSpPr/>
            <p:nvPr userDrawn="1"/>
          </p:nvSpPr>
          <p:spPr>
            <a:xfrm>
              <a:off x="0" y="6405562"/>
              <a:ext cx="9144000" cy="457200"/>
            </a:xfrm>
            <a:prstGeom prst="rect">
              <a:avLst/>
            </a:prstGeom>
            <a:solidFill>
              <a:srgbClr val="0064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pic>
          <p:nvPicPr>
            <p:cNvPr id="8" name="Picture 7"/>
            <p:cNvPicPr>
              <a:picLocks noChangeAspect="1"/>
            </p:cNvPicPr>
            <p:nvPr userDrawn="1"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29174"/>
            <a:stretch/>
          </p:blipFill>
          <p:spPr>
            <a:xfrm>
              <a:off x="7372673" y="6398563"/>
              <a:ext cx="1771327" cy="476250"/>
            </a:xfrm>
            <a:prstGeom prst="rect">
              <a:avLst/>
            </a:prstGeom>
          </p:spPr>
        </p:pic>
      </p:grp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12040" y="643746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42EA4-F715-4656-A625-1238D78B36EB}" type="slidenum">
              <a:rPr lang="en-US" smtClean="0"/>
              <a:t>‹#›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539" y="6498831"/>
            <a:ext cx="8474963" cy="270662"/>
          </a:xfrm>
          <a:prstGeom prst="rect">
            <a:avLst/>
          </a:prstGeom>
        </p:spPr>
      </p:pic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305448" y="1069975"/>
            <a:ext cx="11549792" cy="5119688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0233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out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5448" y="47408"/>
            <a:ext cx="11581109" cy="897987"/>
          </a:xfrm>
        </p:spPr>
        <p:txBody>
          <a:bodyPr>
            <a:normAutofit/>
          </a:bodyPr>
          <a:lstStyle>
            <a:lvl1pPr algn="l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6" name="Group 5"/>
          <p:cNvGrpSpPr/>
          <p:nvPr userDrawn="1"/>
        </p:nvGrpSpPr>
        <p:grpSpPr>
          <a:xfrm>
            <a:off x="0" y="6398563"/>
            <a:ext cx="12192000" cy="476250"/>
            <a:chOff x="0" y="6398563"/>
            <a:chExt cx="9144000" cy="476250"/>
          </a:xfrm>
        </p:grpSpPr>
        <p:sp>
          <p:nvSpPr>
            <p:cNvPr id="7" name="Rectangle 6"/>
            <p:cNvSpPr/>
            <p:nvPr userDrawn="1"/>
          </p:nvSpPr>
          <p:spPr>
            <a:xfrm>
              <a:off x="0" y="6405562"/>
              <a:ext cx="9144000" cy="457200"/>
            </a:xfrm>
            <a:prstGeom prst="rect">
              <a:avLst/>
            </a:prstGeom>
            <a:solidFill>
              <a:srgbClr val="0064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pic>
          <p:nvPicPr>
            <p:cNvPr id="8" name="Picture 7"/>
            <p:cNvPicPr>
              <a:picLocks noChangeAspect="1"/>
            </p:cNvPicPr>
            <p:nvPr userDrawn="1"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29174"/>
            <a:stretch/>
          </p:blipFill>
          <p:spPr>
            <a:xfrm>
              <a:off x="7372673" y="6398563"/>
              <a:ext cx="1771327" cy="476250"/>
            </a:xfrm>
            <a:prstGeom prst="rect">
              <a:avLst/>
            </a:prstGeom>
          </p:spPr>
        </p:pic>
      </p:grp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12040" y="643746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42EA4-F715-4656-A625-1238D78B36E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305448" y="1069975"/>
            <a:ext cx="11549792" cy="5119688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539" y="6498831"/>
            <a:ext cx="8474963" cy="270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3152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 userDrawn="1"/>
        </p:nvGrpSpPr>
        <p:grpSpPr>
          <a:xfrm>
            <a:off x="0" y="6398563"/>
            <a:ext cx="12192000" cy="476250"/>
            <a:chOff x="0" y="6398563"/>
            <a:chExt cx="9144000" cy="476250"/>
          </a:xfrm>
        </p:grpSpPr>
        <p:sp>
          <p:nvSpPr>
            <p:cNvPr id="7" name="Rectangle 6"/>
            <p:cNvSpPr/>
            <p:nvPr userDrawn="1"/>
          </p:nvSpPr>
          <p:spPr>
            <a:xfrm>
              <a:off x="0" y="6405562"/>
              <a:ext cx="9144000" cy="457200"/>
            </a:xfrm>
            <a:prstGeom prst="rect">
              <a:avLst/>
            </a:prstGeom>
            <a:solidFill>
              <a:srgbClr val="0064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pic>
          <p:nvPicPr>
            <p:cNvPr id="8" name="Picture 7"/>
            <p:cNvPicPr>
              <a:picLocks noChangeAspect="1"/>
            </p:cNvPicPr>
            <p:nvPr userDrawn="1"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29174"/>
            <a:stretch/>
          </p:blipFill>
          <p:spPr>
            <a:xfrm>
              <a:off x="7372673" y="6398563"/>
              <a:ext cx="1771327" cy="476250"/>
            </a:xfrm>
            <a:prstGeom prst="rect">
              <a:avLst/>
            </a:prstGeom>
          </p:spPr>
        </p:pic>
      </p:grp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12040" y="643746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42EA4-F715-4656-A625-1238D78B36EB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539" y="6498831"/>
            <a:ext cx="8474963" cy="270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8529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3005F3-7A37-94C5-BD88-F13A942F49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12040" y="643746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42EA4-F715-4656-A625-1238D78B36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535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blue background">
    <p:bg>
      <p:bgPr>
        <a:solidFill>
          <a:srgbClr val="0064A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24468" y="699663"/>
            <a:ext cx="10961649" cy="906114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0"/>
          </p:nvPr>
        </p:nvSpPr>
        <p:spPr>
          <a:xfrm>
            <a:off x="624468" y="1758526"/>
            <a:ext cx="10961649" cy="3584931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8518" y="6404072"/>
            <a:ext cx="8474963" cy="270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5275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bg>
      <p:bgPr>
        <a:solidFill>
          <a:srgbClr val="0064A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8"/>
          <p:cNvSpPr>
            <a:spLocks noGrp="1"/>
          </p:cNvSpPr>
          <p:nvPr>
            <p:ph type="title"/>
          </p:nvPr>
        </p:nvSpPr>
        <p:spPr>
          <a:xfrm>
            <a:off x="609593" y="377332"/>
            <a:ext cx="10972800" cy="4898849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8518" y="6404072"/>
            <a:ext cx="8474963" cy="270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6668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80D356-6C44-D79F-5DCF-188977E376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1A38B3-8A6A-A495-D710-793C12D7C3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F8B643-221F-91CE-781E-D6E44332F3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A16B1-8B8B-49A8-B86B-1C4D45C35532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219B6A-2219-8EAC-D330-F262D7B356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831D35-7715-53BD-1C83-C7C9105F6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4E5DD-FC58-408E-AC08-CDAF1D3421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91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42EA4-F715-4656-A625-1238D78B36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477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2" r:id="rId2"/>
    <p:sldLayoutId id="2147483666" r:id="rId3"/>
    <p:sldLayoutId id="2147483667" r:id="rId4"/>
    <p:sldLayoutId id="2147483668" r:id="rId5"/>
    <p:sldLayoutId id="2147483661" r:id="rId6"/>
    <p:sldLayoutId id="2147483665" r:id="rId7"/>
    <p:sldLayoutId id="2147483681" r:id="rId8"/>
  </p:sldLayoutIdLst>
  <p:hf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377" rtl="0" eaLnBrk="1" latinLnBrk="0" hangingPunct="1">
        <a:lnSpc>
          <a:spcPct val="90000"/>
        </a:lnSpc>
        <a:spcBef>
          <a:spcPts val="1000"/>
        </a:spcBef>
        <a:buClrTx/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ClrTx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ClrTx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ClrTx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ClrTx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Box 12">
            <a:extLst>
              <a:ext uri="{FF2B5EF4-FFF2-40B4-BE49-F238E27FC236}">
                <a16:creationId xmlns:a16="http://schemas.microsoft.com/office/drawing/2014/main" id="{FD382327-24E4-7A13-D86E-20A9E536CD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1615" y="220527"/>
            <a:ext cx="5019472" cy="35179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libri" panose="020F0502020204030204" pitchFamily="34" charset="0"/>
                <a:cs typeface="Times New Roman" panose="02020603050405020304" pitchFamily="18" charset="0"/>
              </a:rPr>
              <a:t>Website Quality Assurance: Fishbone Diagram</a:t>
            </a: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7C1119D-B962-6CFB-7010-83CC42DBC9AD}"/>
              </a:ext>
            </a:extLst>
          </p:cNvPr>
          <p:cNvSpPr txBox="1"/>
          <p:nvPr/>
        </p:nvSpPr>
        <p:spPr>
          <a:xfrm>
            <a:off x="10373032" y="6523979"/>
            <a:ext cx="13906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Last updated: 1/18/2024</a:t>
            </a:r>
            <a:endParaRPr kumimoji="0" lang="en-US" sz="12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2" name="Text Box 10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57798" y="1039135"/>
            <a:ext cx="2910840" cy="329283"/>
          </a:xfrm>
          <a:prstGeom prst="rect">
            <a:avLst/>
          </a:prstGeom>
          <a:solidFill>
            <a:schemeClr val="tx2"/>
          </a:solidFill>
          <a:ln w="25400">
            <a:solidFill>
              <a:schemeClr val="tx2"/>
            </a:solidFill>
            <a:miter lim="800000"/>
            <a:headEnd/>
            <a:tailEnd/>
          </a:ln>
        </p:spPr>
        <p:txBody>
          <a:bodyPr wrap="square" lIns="27432" tIns="22860" rIns="0" bIns="0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000"/>
            </a:pPr>
            <a:r>
              <a:rPr lang="en-US" sz="1600" b="1" i="0" strike="noStrike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Human error</a:t>
            </a:r>
          </a:p>
        </p:txBody>
      </p:sp>
      <p:sp>
        <p:nvSpPr>
          <p:cNvPr id="5" name="Line 20">
            <a:extLst>
              <a:ext uri="{FF2B5EF4-FFF2-40B4-BE49-F238E27FC236}">
                <a16:creationId xmlns:a16="http://schemas.microsoft.com/office/drawing/2014/main" id="{00000000-0008-0000-0100-000004000000}"/>
              </a:ext>
            </a:extLst>
          </p:cNvPr>
          <p:cNvSpPr>
            <a:spLocks noChangeShapeType="1"/>
          </p:cNvSpPr>
          <p:nvPr/>
        </p:nvSpPr>
        <p:spPr bwMode="auto">
          <a:xfrm>
            <a:off x="3543945" y="2597950"/>
            <a:ext cx="856557" cy="0"/>
          </a:xfrm>
          <a:prstGeom prst="line">
            <a:avLst/>
          </a:prstGeom>
          <a:noFill/>
          <a:ln w="22225" cap="sq">
            <a:solidFill>
              <a:schemeClr val="tx2">
                <a:lumMod val="50000"/>
              </a:schemeClr>
            </a:solidFill>
            <a:bevel/>
            <a:headEnd/>
            <a:tailEnd type="triangle" w="lg" len="sm"/>
          </a:ln>
        </p:spPr>
        <p:txBody>
          <a:bodyPr/>
          <a:lstStyle/>
          <a:p>
            <a:endParaRPr lang="en-US"/>
          </a:p>
        </p:txBody>
      </p:sp>
      <p:sp>
        <p:nvSpPr>
          <p:cNvPr id="12" name="Line 20">
            <a:extLst>
              <a:ext uri="{FF2B5EF4-FFF2-40B4-BE49-F238E27FC236}">
                <a16:creationId xmlns:a16="http://schemas.microsoft.com/office/drawing/2014/main" id="{00000000-0008-0000-0100-000005000000}"/>
              </a:ext>
            </a:extLst>
          </p:cNvPr>
          <p:cNvSpPr>
            <a:spLocks noChangeShapeType="1"/>
          </p:cNvSpPr>
          <p:nvPr/>
        </p:nvSpPr>
        <p:spPr bwMode="auto">
          <a:xfrm>
            <a:off x="3342136" y="1964378"/>
            <a:ext cx="854520" cy="0"/>
          </a:xfrm>
          <a:prstGeom prst="line">
            <a:avLst/>
          </a:prstGeom>
          <a:noFill/>
          <a:ln w="22225" cap="sq">
            <a:solidFill>
              <a:schemeClr val="tx2">
                <a:lumMod val="50000"/>
              </a:schemeClr>
            </a:solidFill>
            <a:bevel/>
            <a:headEnd/>
            <a:tailEnd type="triangle" w="lg" len="sm"/>
          </a:ln>
        </p:spPr>
        <p:txBody>
          <a:bodyPr/>
          <a:lstStyle/>
          <a:p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00000000-0008-0000-0100-000007000000}"/>
              </a:ext>
            </a:extLst>
          </p:cNvPr>
          <p:cNvGrpSpPr/>
          <p:nvPr/>
        </p:nvGrpSpPr>
        <p:grpSpPr>
          <a:xfrm>
            <a:off x="589389" y="2244959"/>
            <a:ext cx="11013220" cy="1807775"/>
            <a:chOff x="0" y="2955079"/>
            <a:chExt cx="11495570" cy="1697900"/>
          </a:xfrm>
        </p:grpSpPr>
        <p:sp>
          <p:nvSpPr>
            <p:cNvPr id="49" name="Text Box 2">
              <a:extLst>
                <a:ext uri="{FF2B5EF4-FFF2-40B4-BE49-F238E27FC236}">
                  <a16:creationId xmlns:a16="http://schemas.microsoft.com/office/drawing/2014/main" id="{00000000-0008-0000-0100-0000080000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99674" y="3276325"/>
              <a:ext cx="2395896" cy="1376654"/>
            </a:xfrm>
            <a:prstGeom prst="rect">
              <a:avLst/>
            </a:prstGeom>
            <a:noFill/>
            <a:ln w="2857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square" lIns="36576" tIns="27432" rIns="0" bIns="0" anchor="ctr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 rtl="0">
                <a:defRPr sz="1000"/>
              </a:pPr>
              <a:r>
                <a:rPr lang="en-US" sz="1400" b="0" i="0" strike="noStrike" dirty="0">
                  <a:solidFill>
                    <a:srgbClr val="000000"/>
                  </a:solidFill>
                  <a:latin typeface="+mn-lt"/>
                  <a:cs typeface="Arial"/>
                </a:rPr>
                <a:t>The website is down</a:t>
              </a:r>
            </a:p>
          </p:txBody>
        </p:sp>
        <p:sp>
          <p:nvSpPr>
            <p:cNvPr id="50" name="Line 4">
              <a:extLst>
                <a:ext uri="{FF2B5EF4-FFF2-40B4-BE49-F238E27FC236}">
                  <a16:creationId xmlns:a16="http://schemas.microsoft.com/office/drawing/2014/main" id="{00000000-0008-0000-0100-00000900000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0" y="3939367"/>
              <a:ext cx="9104759" cy="4698"/>
            </a:xfrm>
            <a:prstGeom prst="line">
              <a:avLst/>
            </a:prstGeom>
            <a:noFill/>
            <a:ln w="63500">
              <a:solidFill>
                <a:schemeClr val="tx2"/>
              </a:solidFill>
              <a:round/>
              <a:headEnd type="none" w="med" len="sm"/>
              <a:tailEnd type="triangle" w="lg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" name="TextBox 9">
              <a:extLst>
                <a:ext uri="{FF2B5EF4-FFF2-40B4-BE49-F238E27FC236}">
                  <a16:creationId xmlns:a16="http://schemas.microsoft.com/office/drawing/2014/main" id="{00000000-0008-0000-0100-00000A000000}"/>
                </a:ext>
              </a:extLst>
            </p:cNvPr>
            <p:cNvSpPr txBox="1"/>
            <p:nvPr/>
          </p:nvSpPr>
          <p:spPr>
            <a:xfrm>
              <a:off x="9396714" y="2955079"/>
              <a:ext cx="1303755" cy="356270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no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Problem Statement</a:t>
              </a: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00000000-0008-0000-0100-00000C000000}"/>
              </a:ext>
            </a:extLst>
          </p:cNvPr>
          <p:cNvGrpSpPr/>
          <p:nvPr/>
        </p:nvGrpSpPr>
        <p:grpSpPr>
          <a:xfrm>
            <a:off x="6138916" y="3318066"/>
            <a:ext cx="2195831" cy="2783728"/>
            <a:chOff x="5554881" y="4024615"/>
            <a:chExt cx="2223979" cy="2613062"/>
          </a:xfrm>
        </p:grpSpPr>
        <p:sp>
          <p:nvSpPr>
            <p:cNvPr id="40" name="Text Box 10">
              <a:extLst>
                <a:ext uri="{FF2B5EF4-FFF2-40B4-BE49-F238E27FC236}">
                  <a16:creationId xmlns:a16="http://schemas.microsoft.com/office/drawing/2014/main" id="{00000000-0008-0000-0100-00000D0000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4881" y="6341809"/>
              <a:ext cx="2223979" cy="295868"/>
            </a:xfrm>
            <a:prstGeom prst="rect">
              <a:avLst/>
            </a:prstGeom>
            <a:solidFill>
              <a:schemeClr val="tx2"/>
            </a:solidFill>
            <a:ln w="25400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square" lIns="27432" tIns="22860" rIns="0" bIns="0" anchor="ctr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 rtl="0">
                <a:defRPr sz="1000"/>
              </a:pPr>
              <a:r>
                <a:rPr lang="en-US" sz="1600" b="1" i="0" strike="noStrike" baseline="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Server error</a:t>
              </a:r>
            </a:p>
          </p:txBody>
        </p:sp>
        <p:sp>
          <p:nvSpPr>
            <p:cNvPr id="41" name="Line 20">
              <a:extLst>
                <a:ext uri="{FF2B5EF4-FFF2-40B4-BE49-F238E27FC236}">
                  <a16:creationId xmlns:a16="http://schemas.microsoft.com/office/drawing/2014/main" id="{00000000-0008-0000-0100-00000E00000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542580" y="4763929"/>
              <a:ext cx="870845" cy="0"/>
            </a:xfrm>
            <a:prstGeom prst="line">
              <a:avLst/>
            </a:prstGeom>
            <a:noFill/>
            <a:ln w="22225" cap="sq">
              <a:solidFill>
                <a:schemeClr val="tx2">
                  <a:lumMod val="50000"/>
                </a:schemeClr>
              </a:solidFill>
              <a:bevel/>
              <a:headEnd/>
              <a:tailEnd type="triangle" w="lg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Line 20">
              <a:extLst>
                <a:ext uri="{FF2B5EF4-FFF2-40B4-BE49-F238E27FC236}">
                  <a16:creationId xmlns:a16="http://schemas.microsoft.com/office/drawing/2014/main" id="{00000000-0008-0000-0100-00001000000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180228" y="5649965"/>
              <a:ext cx="905529" cy="0"/>
            </a:xfrm>
            <a:prstGeom prst="line">
              <a:avLst/>
            </a:prstGeom>
            <a:noFill/>
            <a:ln w="22225" cap="sq">
              <a:solidFill>
                <a:schemeClr val="tx2">
                  <a:lumMod val="50000"/>
                </a:schemeClr>
              </a:solidFill>
              <a:bevel/>
              <a:headEnd/>
              <a:tailEnd type="triangle" w="lg" len="sm"/>
            </a:ln>
          </p:spPr>
          <p:txBody>
            <a:bodyPr/>
            <a:lstStyle/>
            <a:p>
              <a:endParaRPr lang="en-US"/>
            </a:p>
          </p:txBody>
        </p:sp>
        <p:cxnSp>
          <p:nvCxnSpPr>
            <p:cNvPr id="48" name="Straight Arrow Connector 47">
              <a:extLst>
                <a:ext uri="{FF2B5EF4-FFF2-40B4-BE49-F238E27FC236}">
                  <a16:creationId xmlns:a16="http://schemas.microsoft.com/office/drawing/2014/main" id="{00000000-0008-0000-0100-00001200000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839619" y="4024615"/>
              <a:ext cx="872511" cy="2347479"/>
            </a:xfrm>
            <a:prstGeom prst="straightConnector1">
              <a:avLst/>
            </a:prstGeom>
            <a:ln w="38100">
              <a:solidFill>
                <a:schemeClr val="tx2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00000000-0008-0000-0100-000013000000}"/>
              </a:ext>
            </a:extLst>
          </p:cNvPr>
          <p:cNvCxnSpPr>
            <a:cxnSpLocks/>
          </p:cNvCxnSpPr>
          <p:nvPr/>
        </p:nvCxnSpPr>
        <p:spPr>
          <a:xfrm>
            <a:off x="3972223" y="1311618"/>
            <a:ext cx="688023" cy="1946578"/>
          </a:xfrm>
          <a:prstGeom prst="straightConnector1">
            <a:avLst/>
          </a:prstGeom>
          <a:ln w="38100">
            <a:solidFill>
              <a:schemeClr val="tx2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Group 23">
            <a:extLst>
              <a:ext uri="{FF2B5EF4-FFF2-40B4-BE49-F238E27FC236}">
                <a16:creationId xmlns:a16="http://schemas.microsoft.com/office/drawing/2014/main" id="{00000000-0008-0000-0100-000014000000}"/>
              </a:ext>
            </a:extLst>
          </p:cNvPr>
          <p:cNvGrpSpPr/>
          <p:nvPr/>
        </p:nvGrpSpPr>
        <p:grpSpPr>
          <a:xfrm>
            <a:off x="6600682" y="1050314"/>
            <a:ext cx="1952751" cy="2230946"/>
            <a:chOff x="6016730" y="1786703"/>
            <a:chExt cx="1978429" cy="2266758"/>
          </a:xfrm>
        </p:grpSpPr>
        <p:sp>
          <p:nvSpPr>
            <p:cNvPr id="34" name="Text Box 10">
              <a:extLst>
                <a:ext uri="{FF2B5EF4-FFF2-40B4-BE49-F238E27FC236}">
                  <a16:creationId xmlns:a16="http://schemas.microsoft.com/office/drawing/2014/main" id="{00000000-0008-0000-0100-0000150000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16730" y="1786703"/>
              <a:ext cx="1911497" cy="321808"/>
            </a:xfrm>
            <a:prstGeom prst="rect">
              <a:avLst/>
            </a:prstGeom>
            <a:solidFill>
              <a:schemeClr val="tx2"/>
            </a:solidFill>
            <a:ln w="25400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square" lIns="27432" tIns="22860" rIns="0" bIns="0" anchor="ctr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 rtl="0">
                <a:defRPr sz="1000"/>
              </a:pPr>
              <a:r>
                <a:rPr lang="en-US" sz="1600" b="1" i="0" strike="noStrike" baseline="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System error</a:t>
              </a:r>
            </a:p>
          </p:txBody>
        </p:sp>
        <p:sp>
          <p:nvSpPr>
            <p:cNvPr id="35" name="Line 20">
              <a:extLst>
                <a:ext uri="{FF2B5EF4-FFF2-40B4-BE49-F238E27FC236}">
                  <a16:creationId xmlns:a16="http://schemas.microsoft.com/office/drawing/2014/main" id="{00000000-0008-0000-0100-00001600000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611029" y="2893675"/>
              <a:ext cx="869611" cy="0"/>
            </a:xfrm>
            <a:prstGeom prst="line">
              <a:avLst/>
            </a:prstGeom>
            <a:noFill/>
            <a:ln w="22225" cap="sq">
              <a:solidFill>
                <a:schemeClr val="tx2">
                  <a:lumMod val="50000"/>
                </a:schemeClr>
              </a:solidFill>
              <a:bevel/>
              <a:headEnd/>
              <a:tailEnd type="triangle" w="lg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Line 20">
              <a:extLst>
                <a:ext uri="{FF2B5EF4-FFF2-40B4-BE49-F238E27FC236}">
                  <a16:creationId xmlns:a16="http://schemas.microsoft.com/office/drawing/2014/main" id="{00000000-0008-0000-0100-00001800000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62741" y="3520169"/>
              <a:ext cx="872884" cy="0"/>
            </a:xfrm>
            <a:prstGeom prst="line">
              <a:avLst/>
            </a:prstGeom>
            <a:noFill/>
            <a:ln w="22225" cap="sq">
              <a:solidFill>
                <a:schemeClr val="tx2">
                  <a:lumMod val="50000"/>
                </a:schemeClr>
              </a:solidFill>
              <a:bevel/>
              <a:headEnd/>
              <a:tailEnd type="triangle" w="lg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Text Box 21">
              <a:extLst>
                <a:ext uri="{FF2B5EF4-FFF2-40B4-BE49-F238E27FC236}">
                  <a16:creationId xmlns:a16="http://schemas.microsoft.com/office/drawing/2014/main" id="{00000000-0008-0000-0100-0000190000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74443" y="3110686"/>
              <a:ext cx="1410992" cy="3399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27432" tIns="22860" rIns="0" bIns="0" anchor="ctr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 rtl="0">
                <a:defRPr sz="1000"/>
              </a:pPr>
              <a:r>
                <a:rPr lang="en-US" sz="1200" b="1" i="0" strike="noStrike" dirty="0">
                  <a:solidFill>
                    <a:schemeClr val="tx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Too much traffic</a:t>
              </a:r>
            </a:p>
          </p:txBody>
        </p:sp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id="{00000000-0008-0000-0100-00001A000000}"/>
                </a:ext>
              </a:extLst>
            </p:cNvPr>
            <p:cNvCxnSpPr>
              <a:cxnSpLocks/>
            </p:cNvCxnSpPr>
            <p:nvPr/>
          </p:nvCxnSpPr>
          <p:spPr>
            <a:xfrm>
              <a:off x="7164560" y="2108511"/>
              <a:ext cx="830599" cy="1944950"/>
            </a:xfrm>
            <a:prstGeom prst="straightConnector1">
              <a:avLst/>
            </a:prstGeom>
            <a:ln w="38100">
              <a:solidFill>
                <a:schemeClr val="tx2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00000000-0008-0000-0100-00001B000000}"/>
              </a:ext>
            </a:extLst>
          </p:cNvPr>
          <p:cNvGrpSpPr/>
          <p:nvPr/>
        </p:nvGrpSpPr>
        <p:grpSpPr>
          <a:xfrm>
            <a:off x="997973" y="3318067"/>
            <a:ext cx="2929890" cy="2786120"/>
            <a:chOff x="1292134" y="4032778"/>
            <a:chExt cx="2986629" cy="2615422"/>
          </a:xfrm>
        </p:grpSpPr>
        <p:sp>
          <p:nvSpPr>
            <p:cNvPr id="26" name="Text Box 10">
              <a:extLst>
                <a:ext uri="{FF2B5EF4-FFF2-40B4-BE49-F238E27FC236}">
                  <a16:creationId xmlns:a16="http://schemas.microsoft.com/office/drawing/2014/main" id="{00000000-0008-0000-0100-00001C0000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2134" y="6347768"/>
              <a:ext cx="2986629" cy="300432"/>
            </a:xfrm>
            <a:prstGeom prst="rect">
              <a:avLst/>
            </a:prstGeom>
            <a:solidFill>
              <a:schemeClr val="tx2"/>
            </a:solidFill>
            <a:ln w="25400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square" lIns="27432" tIns="22860" rIns="0" bIns="0" anchor="ctr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 rtl="0">
                <a:defRPr sz="1000"/>
              </a:pPr>
              <a:r>
                <a:rPr lang="en-US" sz="1600" b="1" i="0" strike="noStrike" baseline="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Domain error</a:t>
              </a:r>
            </a:p>
          </p:txBody>
        </p:sp>
        <p:sp>
          <p:nvSpPr>
            <p:cNvPr id="27" name="Line 20">
              <a:extLst>
                <a:ext uri="{FF2B5EF4-FFF2-40B4-BE49-F238E27FC236}">
                  <a16:creationId xmlns:a16="http://schemas.microsoft.com/office/drawing/2014/main" id="{00000000-0008-0000-0100-00001D00000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82293" y="5516178"/>
              <a:ext cx="870848" cy="0"/>
            </a:xfrm>
            <a:prstGeom prst="line">
              <a:avLst/>
            </a:prstGeom>
            <a:noFill/>
            <a:ln w="22225" cap="sq">
              <a:solidFill>
                <a:schemeClr val="tx2">
                  <a:lumMod val="50000"/>
                </a:schemeClr>
              </a:solidFill>
              <a:bevel/>
              <a:headEnd/>
              <a:tailEnd type="triangle" w="lg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Line 20">
              <a:extLst>
                <a:ext uri="{FF2B5EF4-FFF2-40B4-BE49-F238E27FC236}">
                  <a16:creationId xmlns:a16="http://schemas.microsoft.com/office/drawing/2014/main" id="{00000000-0008-0000-0100-00001E00000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40580" y="4758059"/>
              <a:ext cx="872886" cy="0"/>
            </a:xfrm>
            <a:prstGeom prst="line">
              <a:avLst/>
            </a:prstGeom>
            <a:noFill/>
            <a:ln w="22225" cap="sq">
              <a:solidFill>
                <a:schemeClr val="tx2">
                  <a:lumMod val="50000"/>
                </a:schemeClr>
              </a:solidFill>
              <a:bevel/>
              <a:headEnd/>
              <a:tailEnd type="triangle" w="lg" len="sm"/>
            </a:ln>
          </p:spPr>
          <p:txBody>
            <a:bodyPr/>
            <a:lstStyle/>
            <a:p>
              <a:endParaRPr lang="en-US"/>
            </a:p>
          </p:txBody>
        </p:sp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id="{00000000-0008-0000-0100-00002100000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879362" y="4032778"/>
              <a:ext cx="802332" cy="2347582"/>
            </a:xfrm>
            <a:prstGeom prst="straightConnector1">
              <a:avLst/>
            </a:prstGeom>
            <a:ln w="38100">
              <a:solidFill>
                <a:schemeClr val="tx2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2" name="Text Box 21">
            <a:extLst>
              <a:ext uri="{FF2B5EF4-FFF2-40B4-BE49-F238E27FC236}">
                <a16:creationId xmlns:a16="http://schemas.microsoft.com/office/drawing/2014/main" id="{BEF179EB-82EF-8567-1B39-740E95A390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15602" y="1798031"/>
            <a:ext cx="1292155" cy="334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27432" tIns="22860" rIns="0" bIns="0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000"/>
            </a:pPr>
            <a:r>
              <a:rPr lang="en-US" sz="1200" b="1" i="0" strike="noStrike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Plugin issues</a:t>
            </a:r>
          </a:p>
        </p:txBody>
      </p:sp>
      <p:sp>
        <p:nvSpPr>
          <p:cNvPr id="64" name="Text Box 21">
            <a:extLst>
              <a:ext uri="{FF2B5EF4-FFF2-40B4-BE49-F238E27FC236}">
                <a16:creationId xmlns:a16="http://schemas.microsoft.com/office/drawing/2014/main" id="{953A9D98-1EE6-FC04-7DED-50BD21E6DA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8168" y="1589859"/>
            <a:ext cx="2445349" cy="334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27432" tIns="22860" rIns="0" bIns="0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000"/>
            </a:pPr>
            <a:r>
              <a:rPr lang="en-US" sz="1200" b="1" i="0" strike="noStrike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Hacking or phishing attempts</a:t>
            </a:r>
          </a:p>
        </p:txBody>
      </p:sp>
      <p:sp>
        <p:nvSpPr>
          <p:cNvPr id="65" name="Text Box 21">
            <a:extLst>
              <a:ext uri="{FF2B5EF4-FFF2-40B4-BE49-F238E27FC236}">
                <a16:creationId xmlns:a16="http://schemas.microsoft.com/office/drawing/2014/main" id="{B8A79521-2403-08A0-DFCF-FAE0655FDA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9462" y="2238679"/>
            <a:ext cx="2445349" cy="334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27432" tIns="22860" rIns="0" bIns="0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000"/>
            </a:pPr>
            <a:r>
              <a:rPr lang="en-US" sz="1200" b="1" i="0" strike="noStrike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Inexperienced personnel</a:t>
            </a:r>
          </a:p>
        </p:txBody>
      </p:sp>
      <p:sp>
        <p:nvSpPr>
          <p:cNvPr id="67" name="Text Box 21">
            <a:extLst>
              <a:ext uri="{FF2B5EF4-FFF2-40B4-BE49-F238E27FC236}">
                <a16:creationId xmlns:a16="http://schemas.microsoft.com/office/drawing/2014/main" id="{F4702B33-9F6D-E6B7-000E-C941DD8334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45287" y="3692568"/>
            <a:ext cx="1473619" cy="334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27432" tIns="22860" rIns="0" bIns="0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000"/>
            </a:pPr>
            <a:r>
              <a:rPr lang="en-US" sz="1200" b="1" i="0" strike="noStrike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Domain expired</a:t>
            </a:r>
          </a:p>
        </p:txBody>
      </p:sp>
      <p:sp>
        <p:nvSpPr>
          <p:cNvPr id="70" name="Text Box 21">
            <a:extLst>
              <a:ext uri="{FF2B5EF4-FFF2-40B4-BE49-F238E27FC236}">
                <a16:creationId xmlns:a16="http://schemas.microsoft.com/office/drawing/2014/main" id="{5F5C41C1-755C-CA52-AD7F-D5579066DF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9494" y="4486853"/>
            <a:ext cx="1739654" cy="334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27432" tIns="22860" rIns="0" bIns="0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000"/>
            </a:pPr>
            <a:r>
              <a:rPr lang="en-US" sz="1200" b="1" i="0" strike="noStrike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Hosting service outage</a:t>
            </a:r>
          </a:p>
        </p:txBody>
      </p:sp>
      <p:sp>
        <p:nvSpPr>
          <p:cNvPr id="72" name="Text Box 21">
            <a:extLst>
              <a:ext uri="{FF2B5EF4-FFF2-40B4-BE49-F238E27FC236}">
                <a16:creationId xmlns:a16="http://schemas.microsoft.com/office/drawing/2014/main" id="{129B31A8-5F38-6397-C6D2-DEDEBCCFBA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97947" y="3717845"/>
            <a:ext cx="1292155" cy="334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27432" tIns="22860" rIns="0" bIns="0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000"/>
            </a:pPr>
            <a:r>
              <a:rPr lang="en-US" sz="1200" b="1" i="0" strike="noStrike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DNS error</a:t>
            </a:r>
          </a:p>
        </p:txBody>
      </p:sp>
      <p:sp>
        <p:nvSpPr>
          <p:cNvPr id="73" name="Text Box 21">
            <a:extLst>
              <a:ext uri="{FF2B5EF4-FFF2-40B4-BE49-F238E27FC236}">
                <a16:creationId xmlns:a16="http://schemas.microsoft.com/office/drawing/2014/main" id="{7E82D973-7D52-B4DD-F25A-2054DD79A5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9077" y="4666407"/>
            <a:ext cx="1461643" cy="334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27432" tIns="22860" rIns="0" bIns="0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000"/>
            </a:pPr>
            <a:r>
              <a:rPr lang="en-US" sz="1200" b="1" i="0" strike="noStrike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Server outage</a:t>
            </a:r>
          </a:p>
        </p:txBody>
      </p:sp>
    </p:spTree>
    <p:extLst>
      <p:ext uri="{BB962C8B-B14F-4D97-AF65-F5344CB8AC3E}">
        <p14:creationId xmlns:p14="http://schemas.microsoft.com/office/powerpoint/2010/main" val="1497149083"/>
      </p:ext>
    </p:extLst>
  </p:cSld>
  <p:clrMapOvr>
    <a:masterClrMapping/>
  </p:clrMapOvr>
</p:sld>
</file>

<file path=ppt/theme/theme1.xml><?xml version="1.0" encoding="utf-8"?>
<a:theme xmlns:a="http://schemas.openxmlformats.org/drawingml/2006/main" name="DFA Wide Screen PPT Template">
  <a:themeElements>
    <a:clrScheme name="UCI Colors">
      <a:dk1>
        <a:sysClr val="windowText" lastClr="000000"/>
      </a:dk1>
      <a:lt1>
        <a:sysClr val="window" lastClr="FFFFFF"/>
      </a:lt1>
      <a:dk2>
        <a:srgbClr val="1B3D6D"/>
      </a:dk2>
      <a:lt2>
        <a:srgbClr val="F2F2F2"/>
      </a:lt2>
      <a:accent1>
        <a:srgbClr val="6AA2B8"/>
      </a:accent1>
      <a:accent2>
        <a:srgbClr val="FFD200"/>
      </a:accent2>
      <a:accent3>
        <a:srgbClr val="1B3D6D"/>
      </a:accent3>
      <a:accent4>
        <a:srgbClr val="0064A4"/>
      </a:accent4>
      <a:accent5>
        <a:srgbClr val="F78D2D"/>
      </a:accent5>
      <a:accent6>
        <a:srgbClr val="95C93D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020-dfa-wide-screen-template" id="{F8798499-1FE7-4DAC-91EB-5A91699628EF}" vid="{A3CAEEA4-60AE-46FB-B7B0-FE8DCFDD1C5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dfa-wide-screen-template</Template>
  <TotalTime>2060</TotalTime>
  <Words>45</Words>
  <Application>Microsoft Office PowerPoint</Application>
  <PresentationFormat>Widescreen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DFA Wide Screen PPT Template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PDE Continuous Process Improvement Framework</dc:title>
  <dc:creator>Shaina K. Sims</dc:creator>
  <cp:lastModifiedBy>Abbey Jeliazkova</cp:lastModifiedBy>
  <cp:revision>12</cp:revision>
  <cp:lastPrinted>2018-07-31T00:46:12Z</cp:lastPrinted>
  <dcterms:created xsi:type="dcterms:W3CDTF">2023-12-08T20:13:53Z</dcterms:created>
  <dcterms:modified xsi:type="dcterms:W3CDTF">2024-01-18T19:32:21Z</dcterms:modified>
</cp:coreProperties>
</file>