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A4A3A4"/>
          </p15:clr>
        </p15:guide>
        <p15:guide id="2" pos="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64A4"/>
    <a:srgbClr val="29639E"/>
    <a:srgbClr val="FFD200"/>
    <a:srgbClr val="F78D2D"/>
    <a:srgbClr val="E0E9ED"/>
    <a:srgbClr val="AB998F"/>
    <a:srgbClr val="094F93"/>
    <a:srgbClr val="0C3B80"/>
    <a:srgbClr val="0C2A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387826-F2E6-4119-927C-B52C91130DE7}" v="8" dt="2023-12-21T01:07:56.9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89081" autoAdjust="0"/>
  </p:normalViewPr>
  <p:slideViewPr>
    <p:cSldViewPr snapToGrid="0" snapToObjects="1">
      <p:cViewPr varScale="1">
        <p:scale>
          <a:sx n="79" d="100"/>
          <a:sy n="79" d="100"/>
        </p:scale>
        <p:origin x="912" y="72"/>
      </p:cViewPr>
      <p:guideLst>
        <p:guide orient="horz" pos="3600"/>
        <p:guide pos="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bey Jeliazkova" userId="70814d56-656a-4aaa-994b-be84152a98ee" providerId="ADAL" clId="{BB387826-F2E6-4119-927C-B52C91130DE7}"/>
    <pc:docChg chg="undo custSel modSld">
      <pc:chgData name="Abbey Jeliazkova" userId="70814d56-656a-4aaa-994b-be84152a98ee" providerId="ADAL" clId="{BB387826-F2E6-4119-927C-B52C91130DE7}" dt="2023-12-21T01:08:43.953" v="672" actId="207"/>
      <pc:docMkLst>
        <pc:docMk/>
      </pc:docMkLst>
      <pc:sldChg chg="addSp modSp mod">
        <pc:chgData name="Abbey Jeliazkova" userId="70814d56-656a-4aaa-994b-be84152a98ee" providerId="ADAL" clId="{BB387826-F2E6-4119-927C-B52C91130DE7}" dt="2023-12-21T01:08:43.953" v="672" actId="207"/>
        <pc:sldMkLst>
          <pc:docMk/>
          <pc:sldMk cId="1390812534" sldId="261"/>
        </pc:sldMkLst>
        <pc:spChg chg="mod">
          <ac:chgData name="Abbey Jeliazkova" userId="70814d56-656a-4aaa-994b-be84152a98ee" providerId="ADAL" clId="{BB387826-F2E6-4119-927C-B52C91130DE7}" dt="2023-12-21T01:02:42.847" v="103" actId="113"/>
          <ac:spMkLst>
            <pc:docMk/>
            <pc:sldMk cId="1390812534" sldId="261"/>
            <ac:spMk id="5" creationId="{3901CC7B-FDA5-CBC6-4E07-72B10B3AF43A}"/>
          </ac:spMkLst>
        </pc:spChg>
        <pc:spChg chg="add mod">
          <ac:chgData name="Abbey Jeliazkova" userId="70814d56-656a-4aaa-994b-be84152a98ee" providerId="ADAL" clId="{BB387826-F2E6-4119-927C-B52C91130DE7}" dt="2023-12-21T01:03:44.521" v="164" actId="404"/>
          <ac:spMkLst>
            <pc:docMk/>
            <pc:sldMk cId="1390812534" sldId="261"/>
            <ac:spMk id="6" creationId="{B925C60B-8749-BF75-AB1F-34057A319815}"/>
          </ac:spMkLst>
        </pc:spChg>
        <pc:spChg chg="add mod">
          <ac:chgData name="Abbey Jeliazkova" userId="70814d56-656a-4aaa-994b-be84152a98ee" providerId="ADAL" clId="{BB387826-F2E6-4119-927C-B52C91130DE7}" dt="2023-12-21T01:06:35.545" v="446" actId="1076"/>
          <ac:spMkLst>
            <pc:docMk/>
            <pc:sldMk cId="1390812534" sldId="261"/>
            <ac:spMk id="7" creationId="{46001BDD-D06B-DE30-99EC-7C454DB75AFB}"/>
          </ac:spMkLst>
        </pc:spChg>
        <pc:spChg chg="add mod">
          <ac:chgData name="Abbey Jeliazkova" userId="70814d56-656a-4aaa-994b-be84152a98ee" providerId="ADAL" clId="{BB387826-F2E6-4119-927C-B52C91130DE7}" dt="2023-12-21T01:06:21.906" v="444" actId="207"/>
          <ac:spMkLst>
            <pc:docMk/>
            <pc:sldMk cId="1390812534" sldId="261"/>
            <ac:spMk id="9" creationId="{6D5663C2-7796-C104-FADA-FAD83E35956F}"/>
          </ac:spMkLst>
        </pc:spChg>
        <pc:spChg chg="add mod">
          <ac:chgData name="Abbey Jeliazkova" userId="70814d56-656a-4aaa-994b-be84152a98ee" providerId="ADAL" clId="{BB387826-F2E6-4119-927C-B52C91130DE7}" dt="2023-12-21T01:06:26.292" v="445" actId="207"/>
          <ac:spMkLst>
            <pc:docMk/>
            <pc:sldMk cId="1390812534" sldId="261"/>
            <ac:spMk id="10" creationId="{1B80381D-B453-5322-A149-E3188E8158EC}"/>
          </ac:spMkLst>
        </pc:spChg>
        <pc:spChg chg="add mod">
          <ac:chgData name="Abbey Jeliazkova" userId="70814d56-656a-4aaa-994b-be84152a98ee" providerId="ADAL" clId="{BB387826-F2E6-4119-927C-B52C91130DE7}" dt="2023-12-21T01:08:42.555" v="671" actId="207"/>
          <ac:spMkLst>
            <pc:docMk/>
            <pc:sldMk cId="1390812534" sldId="261"/>
            <ac:spMk id="16" creationId="{1081BC3C-BB14-F776-54D5-E0A3461BD1A6}"/>
          </ac:spMkLst>
        </pc:spChg>
        <pc:spChg chg="add mod">
          <ac:chgData name="Abbey Jeliazkova" userId="70814d56-656a-4aaa-994b-be84152a98ee" providerId="ADAL" clId="{BB387826-F2E6-4119-927C-B52C91130DE7}" dt="2023-12-21T01:08:43.953" v="672" actId="207"/>
          <ac:spMkLst>
            <pc:docMk/>
            <pc:sldMk cId="1390812534" sldId="261"/>
            <ac:spMk id="24" creationId="{007B1218-7EAB-C61E-7800-0D0C321643A0}"/>
          </ac:spMkLst>
        </pc:spChg>
        <pc:spChg chg="add mod">
          <ac:chgData name="Abbey Jeliazkova" userId="70814d56-656a-4aaa-994b-be84152a98ee" providerId="ADAL" clId="{BB387826-F2E6-4119-927C-B52C91130DE7}" dt="2023-12-21T01:08:30.146" v="669" actId="207"/>
          <ac:spMkLst>
            <pc:docMk/>
            <pc:sldMk cId="1390812534" sldId="261"/>
            <ac:spMk id="25" creationId="{EF12CAEF-1880-9C9B-BCB4-F75702B886A9}"/>
          </ac:spMkLst>
        </pc:spChg>
        <pc:spChg chg="add mod">
          <ac:chgData name="Abbey Jeliazkova" userId="70814d56-656a-4aaa-994b-be84152a98ee" providerId="ADAL" clId="{BB387826-F2E6-4119-927C-B52C91130DE7}" dt="2023-12-21T01:08:32.137" v="670" actId="207"/>
          <ac:spMkLst>
            <pc:docMk/>
            <pc:sldMk cId="1390812534" sldId="261"/>
            <ac:spMk id="26" creationId="{A5A3D5B0-6370-1AEF-D438-8F1FD0273E9F}"/>
          </ac:spMkLst>
        </pc:spChg>
        <pc:graphicFrameChg chg="modGraphic">
          <ac:chgData name="Abbey Jeliazkova" userId="70814d56-656a-4aaa-994b-be84152a98ee" providerId="ADAL" clId="{BB387826-F2E6-4119-927C-B52C91130DE7}" dt="2023-12-21T01:05:06.276" v="267" actId="20577"/>
          <ac:graphicFrameMkLst>
            <pc:docMk/>
            <pc:sldMk cId="1390812534" sldId="261"/>
            <ac:graphicFrameMk id="4" creationId="{E975BCA2-8013-CEE6-778B-13EF05C011B4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FDB5A3B7-17A2-924A-913E-3624CD424135}" type="datetime1">
              <a:rPr lang="en-US" smtClean="0"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A6E7DA58-A925-D84E-8B80-66AE0AD3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348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A4FE4EFA-584C-8B41-BAE7-34635E62B17B}" type="datetime1">
              <a:rPr lang="en-US" smtClean="0"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6" tIns="48328" rIns="96656" bIns="483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332258F1-7A46-944D-A49B-F9115F55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315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04261"/>
            <a:ext cx="9144000" cy="4776261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4572000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2540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4895242"/>
            <a:ext cx="9144000" cy="1325563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24" y="6431138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8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6" y="47408"/>
            <a:ext cx="8685832" cy="89798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086" y="1043681"/>
            <a:ext cx="8685832" cy="5133282"/>
          </a:xfrm>
        </p:spPr>
        <p:txBody>
          <a:bodyPr>
            <a:normAutofit/>
          </a:bodyPr>
          <a:lstStyle>
            <a:lvl1pPr marL="0" indent="0">
              <a:buClrTx/>
              <a:buNone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6569" y="937645"/>
            <a:ext cx="8690867" cy="0"/>
          </a:xfrm>
          <a:prstGeom prst="line">
            <a:avLst/>
          </a:prstGeom>
          <a:ln w="28575">
            <a:solidFill>
              <a:srgbClr val="006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 userDrawn="1"/>
        </p:nvGrpSpPr>
        <p:grpSpPr>
          <a:xfrm>
            <a:off x="0" y="6398563"/>
            <a:ext cx="9144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4030" y="64374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86" y="6525897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23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6" y="47408"/>
            <a:ext cx="8685832" cy="89798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086" y="1043681"/>
            <a:ext cx="8685832" cy="5133282"/>
          </a:xfrm>
        </p:spPr>
        <p:txBody>
          <a:bodyPr>
            <a:normAutofit/>
          </a:bodyPr>
          <a:lstStyle>
            <a:lvl1pPr marL="0" indent="0">
              <a:buClrTx/>
              <a:buNone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398563"/>
            <a:ext cx="9144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4030" y="64374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86" y="6525897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81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86" y="6525897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lue background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381276" y="242459"/>
            <a:ext cx="8412480" cy="90611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sz="quarter" idx="10"/>
          </p:nvPr>
        </p:nvSpPr>
        <p:spPr>
          <a:xfrm>
            <a:off x="381276" y="1301322"/>
            <a:ext cx="8412480" cy="402714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24" y="6431138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87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1" y="377332"/>
            <a:ext cx="9144000" cy="4898849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24" y="6431138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85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7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5" r:id="rId4"/>
    <p:sldLayoutId id="2147483667" r:id="rId5"/>
    <p:sldLayoutId id="2147483666" r:id="rId6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>
            <a:extLst>
              <a:ext uri="{FF2B5EF4-FFF2-40B4-BE49-F238E27FC236}">
                <a16:creationId xmlns:a16="http://schemas.microsoft.com/office/drawing/2014/main" id="{43179022-A606-1B12-CA49-3B195610CE31}"/>
              </a:ext>
            </a:extLst>
          </p:cNvPr>
          <p:cNvSpPr txBox="1"/>
          <p:nvPr/>
        </p:nvSpPr>
        <p:spPr>
          <a:xfrm>
            <a:off x="2652754" y="60747"/>
            <a:ext cx="4070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b="1" dirty="0">
                <a:solidFill>
                  <a:prstClr val="black"/>
                </a:solidFill>
              </a:rPr>
              <a:t>Brainstorming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3E71345-FDF7-E64B-B9E0-CAD7C936B09C}"/>
              </a:ext>
            </a:extLst>
          </p:cNvPr>
          <p:cNvSpPr txBox="1"/>
          <p:nvPr/>
        </p:nvSpPr>
        <p:spPr>
          <a:xfrm>
            <a:off x="7449424" y="6493406"/>
            <a:ext cx="16945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Last Updated: 12/20/2023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975BCA2-8013-CEE6-778B-13EF05C01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235816"/>
              </p:ext>
            </p:extLst>
          </p:nvPr>
        </p:nvGraphicFramePr>
        <p:xfrm>
          <a:off x="797668" y="710118"/>
          <a:ext cx="7704306" cy="5622587"/>
        </p:xfrm>
        <a:graphic>
          <a:graphicData uri="http://schemas.openxmlformats.org/drawingml/2006/table">
            <a:tbl>
              <a:tblPr firstRow="1" bandRow="1"/>
              <a:tblGrid>
                <a:gridCol w="3852153">
                  <a:extLst>
                    <a:ext uri="{9D8B030D-6E8A-4147-A177-3AD203B41FA5}">
                      <a16:colId xmlns:a16="http://schemas.microsoft.com/office/drawing/2014/main" val="76281580"/>
                    </a:ext>
                  </a:extLst>
                </a:gridCol>
                <a:gridCol w="3852153">
                  <a:extLst>
                    <a:ext uri="{9D8B030D-6E8A-4147-A177-3AD203B41FA5}">
                      <a16:colId xmlns:a16="http://schemas.microsoft.com/office/drawing/2014/main" val="3791359137"/>
                    </a:ext>
                  </a:extLst>
                </a:gridCol>
              </a:tblGrid>
              <a:tr h="2803176">
                <a:tc>
                  <a:txBody>
                    <a:bodyPr/>
                    <a:lstStyle/>
                    <a:p>
                      <a:r>
                        <a:rPr lang="en-US" sz="1200" dirty="0">
                          <a:highlight>
                            <a:srgbClr val="FFFFFF"/>
                          </a:highlight>
                        </a:rPr>
                        <a:t>Leo</a:t>
                      </a:r>
                    </a:p>
                    <a:p>
                      <a:endParaRPr lang="en-US" sz="1200" dirty="0">
                        <a:highlight>
                          <a:srgbClr val="FFFFFF"/>
                        </a:highlight>
                      </a:endParaRPr>
                    </a:p>
                    <a:p>
                      <a:endParaRPr lang="en-US" sz="1200" dirty="0">
                        <a:highlight>
                          <a:srgbClr val="FFFF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highlight>
                            <a:srgbClr val="FFFFFF"/>
                          </a:highlight>
                        </a:rPr>
                        <a:t>Eloise</a:t>
                      </a:r>
                    </a:p>
                    <a:p>
                      <a:endParaRPr lang="en-US" dirty="0">
                        <a:highlight>
                          <a:srgbClr val="FFFFFF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77482"/>
                  </a:ext>
                </a:extLst>
              </a:tr>
              <a:tr h="2819411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highlight>
                            <a:srgbClr val="FFFFFF"/>
                          </a:highlight>
                        </a:rPr>
                        <a:t>Participant 3</a:t>
                      </a:r>
                    </a:p>
                    <a:p>
                      <a:endParaRPr lang="en-US" dirty="0">
                        <a:highlight>
                          <a:srgbClr val="FFFF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highlight>
                            <a:srgbClr val="FFFFFF"/>
                          </a:highlight>
                        </a:rPr>
                        <a:t>Participant 4</a:t>
                      </a:r>
                    </a:p>
                    <a:p>
                      <a:endParaRPr lang="en-US" dirty="0">
                        <a:highlight>
                          <a:srgbClr val="FFFFFF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49866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901CC7B-FDA5-CBC6-4E07-72B10B3AF43A}"/>
              </a:ext>
            </a:extLst>
          </p:cNvPr>
          <p:cNvSpPr txBox="1"/>
          <p:nvPr/>
        </p:nvSpPr>
        <p:spPr>
          <a:xfrm>
            <a:off x="3253902" y="2967413"/>
            <a:ext cx="2791838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Problem/Question: </a:t>
            </a:r>
            <a:r>
              <a:rPr lang="en-US" sz="1200" dirty="0"/>
              <a:t>How might we bring our distributed teams together in a meaningful way?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25C60B-8749-BF75-AB1F-34057A319815}"/>
              </a:ext>
            </a:extLst>
          </p:cNvPr>
          <p:cNvSpPr txBox="1"/>
          <p:nvPr/>
        </p:nvSpPr>
        <p:spPr>
          <a:xfrm>
            <a:off x="972766" y="1274323"/>
            <a:ext cx="1011677" cy="9002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Bring everyone together in a 2-week retreat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001BDD-D06B-DE30-99EC-7C454DB75AFB}"/>
              </a:ext>
            </a:extLst>
          </p:cNvPr>
          <p:cNvSpPr txBox="1"/>
          <p:nvPr/>
        </p:nvSpPr>
        <p:spPr>
          <a:xfrm>
            <a:off x="2446507" y="1643895"/>
            <a:ext cx="1011677" cy="9002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Organize a one-day digital team building event</a:t>
            </a:r>
          </a:p>
          <a:p>
            <a:endParaRPr lang="en-US" sz="10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5663C2-7796-C104-FADA-FAD83E35956F}"/>
              </a:ext>
            </a:extLst>
          </p:cNvPr>
          <p:cNvSpPr txBox="1"/>
          <p:nvPr/>
        </p:nvSpPr>
        <p:spPr>
          <a:xfrm>
            <a:off x="5121615" y="1220622"/>
            <a:ext cx="1011677" cy="9002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Organize in-person meetup twice a year</a:t>
            </a:r>
          </a:p>
          <a:p>
            <a:endParaRPr lang="en-US" sz="10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80381D-B453-5322-A149-E3188E8158EC}"/>
              </a:ext>
            </a:extLst>
          </p:cNvPr>
          <p:cNvSpPr txBox="1"/>
          <p:nvPr/>
        </p:nvSpPr>
        <p:spPr>
          <a:xfrm>
            <a:off x="6697494" y="1823145"/>
            <a:ext cx="1011677" cy="9002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Survey people how they prefer to meet</a:t>
            </a:r>
          </a:p>
          <a:p>
            <a:endParaRPr lang="en-US" sz="105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81BC3C-BB14-F776-54D5-E0A3461BD1A6}"/>
              </a:ext>
            </a:extLst>
          </p:cNvPr>
          <p:cNvSpPr txBox="1"/>
          <p:nvPr/>
        </p:nvSpPr>
        <p:spPr>
          <a:xfrm>
            <a:off x="1057073" y="4233309"/>
            <a:ext cx="1011677" cy="9002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Research virtual tools to organize digital team building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07B1218-7EAB-C61E-7800-0D0C321643A0}"/>
              </a:ext>
            </a:extLst>
          </p:cNvPr>
          <p:cNvSpPr txBox="1"/>
          <p:nvPr/>
        </p:nvSpPr>
        <p:spPr>
          <a:xfrm>
            <a:off x="2446507" y="4681967"/>
            <a:ext cx="1011677" cy="73866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Survey people in the Teams channel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12CAEF-1880-9C9B-BCB4-F75702B886A9}"/>
              </a:ext>
            </a:extLst>
          </p:cNvPr>
          <p:cNvSpPr txBox="1"/>
          <p:nvPr/>
        </p:nvSpPr>
        <p:spPr>
          <a:xfrm>
            <a:off x="4968401" y="4292900"/>
            <a:ext cx="1011677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Organize company-wide workshop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5A3D5B0-6370-1AEF-D438-8F1FD0273E9F}"/>
              </a:ext>
            </a:extLst>
          </p:cNvPr>
          <p:cNvSpPr txBox="1"/>
          <p:nvPr/>
        </p:nvSpPr>
        <p:spPr>
          <a:xfrm>
            <a:off x="6697493" y="4312635"/>
            <a:ext cx="1011677" cy="1223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Organize different workshops and people can join whichever they want</a:t>
            </a:r>
          </a:p>
        </p:txBody>
      </p:sp>
    </p:spTree>
    <p:extLst>
      <p:ext uri="{BB962C8B-B14F-4D97-AF65-F5344CB8AC3E}">
        <p14:creationId xmlns:p14="http://schemas.microsoft.com/office/powerpoint/2010/main" val="1390812534"/>
      </p:ext>
    </p:extLst>
  </p:cSld>
  <p:clrMapOvr>
    <a:masterClrMapping/>
  </p:clrMapOvr>
</p:sld>
</file>

<file path=ppt/theme/theme1.xml><?xml version="1.0" encoding="utf-8"?>
<a:theme xmlns:a="http://schemas.openxmlformats.org/drawingml/2006/main" name="DFA Standard Screen PPT Template">
  <a:themeElements>
    <a:clrScheme name="UCI Colors">
      <a:dk1>
        <a:sysClr val="windowText" lastClr="000000"/>
      </a:dk1>
      <a:lt1>
        <a:sysClr val="window" lastClr="FFFFFF"/>
      </a:lt1>
      <a:dk2>
        <a:srgbClr val="1B3D6D"/>
      </a:dk2>
      <a:lt2>
        <a:srgbClr val="F2F2F2"/>
      </a:lt2>
      <a:accent1>
        <a:srgbClr val="6AA2B8"/>
      </a:accent1>
      <a:accent2>
        <a:srgbClr val="FFD200"/>
      </a:accent2>
      <a:accent3>
        <a:srgbClr val="1B3D6D"/>
      </a:accent3>
      <a:accent4>
        <a:srgbClr val="0064A4"/>
      </a:accent4>
      <a:accent5>
        <a:srgbClr val="F78D2D"/>
      </a:accent5>
      <a:accent6>
        <a:srgbClr val="95C93D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-dfa-standard-screen-template" id="{8C6A8052-8B35-492C-8A40-9204FE9ACB5F}" vid="{34C352CE-0909-408D-B379-4F8B0172A4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5313F551A814E9BD8167EB4EF1B1B" ma:contentTypeVersion="12" ma:contentTypeDescription="Create a new document." ma:contentTypeScope="" ma:versionID="9101efbb24e5b65c0674bbf814e1847e">
  <xsd:schema xmlns:xsd="http://www.w3.org/2001/XMLSchema" xmlns:xs="http://www.w3.org/2001/XMLSchema" xmlns:p="http://schemas.microsoft.com/office/2006/metadata/properties" xmlns:ns2="c7d115d2-a22b-441c-a8fd-47890bb02cd9" xmlns:ns3="d27b7ea0-ce3f-4508-b72e-60d1687a6741" targetNamespace="http://schemas.microsoft.com/office/2006/metadata/properties" ma:root="true" ma:fieldsID="fd7a6f5dc546046c69d49b01e182f51c" ns2:_="" ns3:_="">
    <xsd:import namespace="c7d115d2-a22b-441c-a8fd-47890bb02cd9"/>
    <xsd:import namespace="d27b7ea0-ce3f-4508-b72e-60d1687a67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115d2-a22b-441c-a8fd-47890bb02c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733ad1a4-bcb6-4664-8873-2816a39d13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7b7ea0-ce3f-4508-b72e-60d1687a674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1a5721e9-b7ce-49f3-adc8-b60f50af2f74}" ma:internalName="TaxCatchAll" ma:showField="CatchAllData" ma:web="d27b7ea0-ce3f-4508-b72e-60d1687a67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27b7ea0-ce3f-4508-b72e-60d1687a6741" xsi:nil="true"/>
    <lcf76f155ced4ddcb4097134ff3c332f xmlns="c7d115d2-a22b-441c-a8fd-47890bb02cd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4F9EA4-A00F-487E-9163-7EC99133F0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115d2-a22b-441c-a8fd-47890bb02cd9"/>
    <ds:schemaRef ds:uri="d27b7ea0-ce3f-4508-b72e-60d1687a67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7FD4B2-9BEA-4947-9218-11DE347175E2}">
  <ds:schemaRefs>
    <ds:schemaRef ds:uri="http://schemas.microsoft.com/office/2006/metadata/properties"/>
    <ds:schemaRef ds:uri="http://schemas.microsoft.com/office/infopath/2007/PartnerControls"/>
    <ds:schemaRef ds:uri="d27b7ea0-ce3f-4508-b72e-60d1687a6741"/>
    <ds:schemaRef ds:uri="c7d115d2-a22b-441c-a8fd-47890bb02cd9"/>
  </ds:schemaRefs>
</ds:datastoreItem>
</file>

<file path=customXml/itemProps3.xml><?xml version="1.0" encoding="utf-8"?>
<ds:datastoreItem xmlns:ds="http://schemas.openxmlformats.org/officeDocument/2006/customXml" ds:itemID="{21402810-EAA0-4FC0-A9CC-A99654CA2D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dfa-standard-screen-template (1)</Template>
  <TotalTime>61</TotalTime>
  <Words>82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DFA Standard Screen PPT Template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Abbey Jeliazkova</dc:creator>
  <cp:lastModifiedBy>Abbey Jeliazkova</cp:lastModifiedBy>
  <cp:revision>4</cp:revision>
  <cp:lastPrinted>2018-07-31T00:46:12Z</cp:lastPrinted>
  <dcterms:created xsi:type="dcterms:W3CDTF">2023-10-25T22:25:25Z</dcterms:created>
  <dcterms:modified xsi:type="dcterms:W3CDTF">2023-12-21T01:08:47Z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0x0101006A45313F551A814E9BD8167EB4EF1B1B</vt:lpwstr>
  </property>
</Properties>
</file>