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tags/tag6.xml" ContentType="application/vnd.openxmlformats-officedocument.presentationml.tags+xml"/>
  <Override PartName="/ppt/tags/tag7.xml" ContentType="application/vnd.openxmlformats-officedocument.presentationml.tags+xml"/>
  <Override PartName="/ppt/notesSlides/notesSlide1.xml" ContentType="application/vnd.openxmlformats-officedocument.presentationml.notesSlide+xml"/>
  <Override PartName="/ppt/tags/tag8.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20" r:id="rId4"/>
  </p:sldMasterIdLst>
  <p:notesMasterIdLst>
    <p:notesMasterId r:id="rId14"/>
  </p:notesMasterIdLst>
  <p:handoutMasterIdLst>
    <p:handoutMasterId r:id="rId15"/>
  </p:handoutMasterIdLst>
  <p:sldIdLst>
    <p:sldId id="459" r:id="rId5"/>
    <p:sldId id="4669" r:id="rId6"/>
    <p:sldId id="4666" r:id="rId7"/>
    <p:sldId id="4668" r:id="rId8"/>
    <p:sldId id="467" r:id="rId9"/>
    <p:sldId id="4663" r:id="rId10"/>
    <p:sldId id="4664" r:id="rId11"/>
    <p:sldId id="4665" r:id="rId12"/>
    <p:sldId id="4667" r:id="rId13"/>
  </p:sldIdLst>
  <p:sldSz cx="12192000" cy="6858000"/>
  <p:notesSz cx="7023100" cy="9309100"/>
  <p:custDataLst>
    <p:tags r:id="rId16"/>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576" userDrawn="1">
          <p15:clr>
            <a:srgbClr val="A4A3A4"/>
          </p15:clr>
        </p15:guide>
        <p15:guide id="2" pos="3504"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16CD174-577E-40D2-3072-E2018420800B}" name="Shaina K. Sims" initials="SKS" userId="S::simss@ad.uci.edu::ce89f4b6-dafc-42ba-b788-adf074079681" providerId="AD"/>
  <p188:author id="{A79887E6-270D-C944-735E-2629522B5D8A}" name="Abbey Jeliazkova" initials="AJ" userId="S::abbeypj@ad.uci.edu::70814d56-656a-4aaa-994b-be84152a98ee" providerId="AD"/>
</p188: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C6C6"/>
    <a:srgbClr val="FECC07"/>
    <a:srgbClr val="555759"/>
    <a:srgbClr val="969696"/>
    <a:srgbClr val="0065A6"/>
    <a:srgbClr val="D9D9D9"/>
    <a:srgbClr val="6AA2B8"/>
    <a:srgbClr val="467E93"/>
    <a:srgbClr val="7AB800"/>
    <a:srgbClr val="D5E9B1"/>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5" dt="2026-09-10T19:19:50.321"/>
    <p1510:client id="{7F2D96CD-06F4-4E43-8FEE-D49F4BE9BFD2}" v="237" dt="2026-09-11T18:52:08.42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3576"/>
        <p:guide pos="3504"/>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tags" Target="tags/tag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 Id="rId22"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43343" cy="465455"/>
          </a:xfrm>
          <a:prstGeom prst="rect">
            <a:avLst/>
          </a:prstGeom>
        </p:spPr>
        <p:txBody>
          <a:bodyPr vert="horz" lIns="93294" tIns="46648" rIns="93294" bIns="46648" rtlCol="0"/>
          <a:lstStyle>
            <a:lvl1pPr algn="l">
              <a:defRPr sz="1200"/>
            </a:lvl1pPr>
          </a:lstStyle>
          <a:p>
            <a:endParaRPr lang="en-US"/>
          </a:p>
        </p:txBody>
      </p:sp>
      <p:sp>
        <p:nvSpPr>
          <p:cNvPr id="3" name="Date Placeholder 2"/>
          <p:cNvSpPr>
            <a:spLocks noGrp="1"/>
          </p:cNvSpPr>
          <p:nvPr>
            <p:ph type="dt" sz="quarter" idx="1"/>
          </p:nvPr>
        </p:nvSpPr>
        <p:spPr>
          <a:xfrm>
            <a:off x="3978132" y="1"/>
            <a:ext cx="3043343" cy="465455"/>
          </a:xfrm>
          <a:prstGeom prst="rect">
            <a:avLst/>
          </a:prstGeom>
        </p:spPr>
        <p:txBody>
          <a:bodyPr vert="horz" lIns="93294" tIns="46648" rIns="93294" bIns="46648" rtlCol="0"/>
          <a:lstStyle>
            <a:lvl1pPr algn="r">
              <a:defRPr sz="1200"/>
            </a:lvl1pPr>
          </a:lstStyle>
          <a:p>
            <a:fld id="{FDB5A3B7-17A2-924A-913E-3624CD424135}" type="datetime1">
              <a:rPr lang="en-US" smtClean="0"/>
              <a:t>9/11/2026</a:t>
            </a:fld>
            <a:endParaRPr lang="en-US"/>
          </a:p>
        </p:txBody>
      </p:sp>
      <p:sp>
        <p:nvSpPr>
          <p:cNvPr id="4" name="Footer Placeholder 3"/>
          <p:cNvSpPr>
            <a:spLocks noGrp="1"/>
          </p:cNvSpPr>
          <p:nvPr>
            <p:ph type="ftr" sz="quarter" idx="2"/>
          </p:nvPr>
        </p:nvSpPr>
        <p:spPr>
          <a:xfrm>
            <a:off x="0" y="8842031"/>
            <a:ext cx="3043343" cy="465455"/>
          </a:xfrm>
          <a:prstGeom prst="rect">
            <a:avLst/>
          </a:prstGeom>
        </p:spPr>
        <p:txBody>
          <a:bodyPr vert="horz" lIns="93294" tIns="46648" rIns="93294" bIns="46648" rtlCol="0" anchor="b"/>
          <a:lstStyle>
            <a:lvl1pPr algn="l">
              <a:defRPr sz="1200"/>
            </a:lvl1pPr>
          </a:lstStyle>
          <a:p>
            <a:endParaRPr lang="en-US"/>
          </a:p>
        </p:txBody>
      </p:sp>
      <p:sp>
        <p:nvSpPr>
          <p:cNvPr id="5" name="Slide Number Placeholder 4"/>
          <p:cNvSpPr>
            <a:spLocks noGrp="1"/>
          </p:cNvSpPr>
          <p:nvPr>
            <p:ph type="sldNum" sz="quarter" idx="3"/>
          </p:nvPr>
        </p:nvSpPr>
        <p:spPr>
          <a:xfrm>
            <a:off x="3978132" y="8842031"/>
            <a:ext cx="3043343" cy="465455"/>
          </a:xfrm>
          <a:prstGeom prst="rect">
            <a:avLst/>
          </a:prstGeom>
        </p:spPr>
        <p:txBody>
          <a:bodyPr vert="horz" lIns="93294" tIns="46648" rIns="93294" bIns="46648" rtlCol="0" anchor="b"/>
          <a:lstStyle>
            <a:lvl1pPr algn="r">
              <a:defRPr sz="1200"/>
            </a:lvl1pPr>
          </a:lstStyle>
          <a:p>
            <a:fld id="{A6E7DA58-A925-D84E-8B80-66AE0AD3CA38}" type="slidenum">
              <a:rPr lang="en-US" smtClean="0"/>
              <a:t>‹#›</a:t>
            </a:fld>
            <a:endParaRPr lang="en-US"/>
          </a:p>
        </p:txBody>
      </p:sp>
    </p:spTree>
    <p:extLst>
      <p:ext uri="{BB962C8B-B14F-4D97-AF65-F5344CB8AC3E}">
        <p14:creationId xmlns:p14="http://schemas.microsoft.com/office/powerpoint/2010/main" val="294433485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43343" cy="465455"/>
          </a:xfrm>
          <a:prstGeom prst="rect">
            <a:avLst/>
          </a:prstGeom>
        </p:spPr>
        <p:txBody>
          <a:bodyPr vert="horz" lIns="93294" tIns="46648" rIns="93294" bIns="46648" rtlCol="0"/>
          <a:lstStyle>
            <a:lvl1pPr algn="l">
              <a:defRPr sz="1200"/>
            </a:lvl1pPr>
          </a:lstStyle>
          <a:p>
            <a:endParaRPr lang="en-US"/>
          </a:p>
        </p:txBody>
      </p:sp>
      <p:sp>
        <p:nvSpPr>
          <p:cNvPr id="3" name="Date Placeholder 2"/>
          <p:cNvSpPr>
            <a:spLocks noGrp="1"/>
          </p:cNvSpPr>
          <p:nvPr>
            <p:ph type="dt" idx="1"/>
          </p:nvPr>
        </p:nvSpPr>
        <p:spPr>
          <a:xfrm>
            <a:off x="3978132" y="1"/>
            <a:ext cx="3043343" cy="465455"/>
          </a:xfrm>
          <a:prstGeom prst="rect">
            <a:avLst/>
          </a:prstGeom>
        </p:spPr>
        <p:txBody>
          <a:bodyPr vert="horz" lIns="93294" tIns="46648" rIns="93294" bIns="46648" rtlCol="0"/>
          <a:lstStyle>
            <a:lvl1pPr algn="r">
              <a:defRPr sz="1200"/>
            </a:lvl1pPr>
          </a:lstStyle>
          <a:p>
            <a:fld id="{A4FE4EFA-584C-8B41-BAE7-34635E62B17B}" type="datetime1">
              <a:rPr lang="en-US" smtClean="0"/>
              <a:t>9/11/2026</a:t>
            </a:fld>
            <a:endParaRPr lang="en-US"/>
          </a:p>
        </p:txBody>
      </p:sp>
      <p:sp>
        <p:nvSpPr>
          <p:cNvPr id="4" name="Slide Image Placeholder 3"/>
          <p:cNvSpPr>
            <a:spLocks noGrp="1" noRot="1" noChangeAspect="1"/>
          </p:cNvSpPr>
          <p:nvPr>
            <p:ph type="sldImg" idx="2"/>
          </p:nvPr>
        </p:nvSpPr>
        <p:spPr>
          <a:xfrm>
            <a:off x="409575" y="698500"/>
            <a:ext cx="6205538" cy="3490913"/>
          </a:xfrm>
          <a:prstGeom prst="rect">
            <a:avLst/>
          </a:prstGeom>
          <a:noFill/>
          <a:ln w="12700">
            <a:solidFill>
              <a:prstClr val="black"/>
            </a:solidFill>
          </a:ln>
        </p:spPr>
        <p:txBody>
          <a:bodyPr vert="horz" lIns="93294" tIns="46648" rIns="93294" bIns="46648" rtlCol="0" anchor="ctr"/>
          <a:lstStyle/>
          <a:p>
            <a:endParaRPr lang="en-US"/>
          </a:p>
        </p:txBody>
      </p:sp>
      <p:sp>
        <p:nvSpPr>
          <p:cNvPr id="5" name="Notes Placeholder 4"/>
          <p:cNvSpPr>
            <a:spLocks noGrp="1"/>
          </p:cNvSpPr>
          <p:nvPr>
            <p:ph type="body" sz="quarter" idx="3"/>
          </p:nvPr>
        </p:nvSpPr>
        <p:spPr>
          <a:xfrm>
            <a:off x="702311" y="4421824"/>
            <a:ext cx="5618480" cy="4189095"/>
          </a:xfrm>
          <a:prstGeom prst="rect">
            <a:avLst/>
          </a:prstGeom>
        </p:spPr>
        <p:txBody>
          <a:bodyPr vert="horz" lIns="93294" tIns="46648" rIns="93294" bIns="4664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31"/>
            <a:ext cx="3043343" cy="465455"/>
          </a:xfrm>
          <a:prstGeom prst="rect">
            <a:avLst/>
          </a:prstGeom>
        </p:spPr>
        <p:txBody>
          <a:bodyPr vert="horz" lIns="93294" tIns="46648" rIns="93294" bIns="46648" rtlCol="0" anchor="b"/>
          <a:lstStyle>
            <a:lvl1pPr algn="l">
              <a:defRPr sz="1200"/>
            </a:lvl1pPr>
          </a:lstStyle>
          <a:p>
            <a:endParaRPr lang="en-US"/>
          </a:p>
        </p:txBody>
      </p:sp>
      <p:sp>
        <p:nvSpPr>
          <p:cNvPr id="7" name="Slide Number Placeholder 6"/>
          <p:cNvSpPr>
            <a:spLocks noGrp="1"/>
          </p:cNvSpPr>
          <p:nvPr>
            <p:ph type="sldNum" sz="quarter" idx="5"/>
          </p:nvPr>
        </p:nvSpPr>
        <p:spPr>
          <a:xfrm>
            <a:off x="3978132" y="8842031"/>
            <a:ext cx="3043343" cy="465455"/>
          </a:xfrm>
          <a:prstGeom prst="rect">
            <a:avLst/>
          </a:prstGeom>
        </p:spPr>
        <p:txBody>
          <a:bodyPr vert="horz" lIns="93294" tIns="46648" rIns="93294" bIns="46648" rtlCol="0" anchor="b"/>
          <a:lstStyle>
            <a:lvl1pPr algn="r">
              <a:defRPr sz="1200"/>
            </a:lvl1pPr>
          </a:lstStyle>
          <a:p>
            <a:fld id="{332258F1-7A46-944D-A49B-F9115F555AC1}" type="slidenum">
              <a:rPr lang="en-US" smtClean="0"/>
              <a:t>‹#›</a:t>
            </a:fld>
            <a:endParaRPr lang="en-US"/>
          </a:p>
        </p:txBody>
      </p:sp>
    </p:spTree>
    <p:extLst>
      <p:ext uri="{BB962C8B-B14F-4D97-AF65-F5344CB8AC3E}">
        <p14:creationId xmlns:p14="http://schemas.microsoft.com/office/powerpoint/2010/main" val="3872531577"/>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C7BF4B-D6E5-6CC5-C028-C0F954DEA7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8CFFEA-F4B2-F48F-AFA3-9F3B7B206D6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9C65B23-5A8C-F6F7-7665-15C83BFF044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FC64F57-0851-D9BB-9348-FEAE0FD90DBA}"/>
              </a:ext>
            </a:extLst>
          </p:cNvPr>
          <p:cNvSpPr>
            <a:spLocks noGrp="1"/>
          </p:cNvSpPr>
          <p:nvPr>
            <p:ph type="sldNum" sz="quarter" idx="5"/>
          </p:nvPr>
        </p:nvSpPr>
        <p:spPr/>
        <p:txBody>
          <a:bodyPr/>
          <a:lstStyle/>
          <a:p>
            <a:fld id="{332258F1-7A46-944D-A49B-F9115F555AC1}" type="slidenum">
              <a:rPr lang="en-US" smtClean="0"/>
              <a:t>2</a:t>
            </a:fld>
            <a:endParaRPr lang="en-US"/>
          </a:p>
        </p:txBody>
      </p:sp>
    </p:spTree>
    <p:extLst>
      <p:ext uri="{BB962C8B-B14F-4D97-AF65-F5344CB8AC3E}">
        <p14:creationId xmlns:p14="http://schemas.microsoft.com/office/powerpoint/2010/main" val="37098714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32258F1-7A46-944D-A49B-F9115F555AC1}" type="slidenum">
              <a:rPr lang="en-US" smtClean="0"/>
              <a:t>3</a:t>
            </a:fld>
            <a:endParaRPr lang="en-US"/>
          </a:p>
        </p:txBody>
      </p:sp>
    </p:spTree>
    <p:extLst>
      <p:ext uri="{BB962C8B-B14F-4D97-AF65-F5344CB8AC3E}">
        <p14:creationId xmlns:p14="http://schemas.microsoft.com/office/powerpoint/2010/main" val="24248869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32258F1-7A46-944D-A49B-F9115F555AC1}" type="slidenum">
              <a:rPr lang="en-US" smtClean="0"/>
              <a:t>5</a:t>
            </a:fld>
            <a:endParaRPr lang="en-US"/>
          </a:p>
        </p:txBody>
      </p:sp>
    </p:spTree>
    <p:extLst>
      <p:ext uri="{BB962C8B-B14F-4D97-AF65-F5344CB8AC3E}">
        <p14:creationId xmlns:p14="http://schemas.microsoft.com/office/powerpoint/2010/main" val="23031448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5783D3-AA16-6121-A25B-72BA859969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346278-7654-B683-37C3-9EBA5D4C185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F617239-8F30-38C1-A6C6-C9F12A83368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E5DD908-52C3-15BA-0324-3B5F0C37F63E}"/>
              </a:ext>
            </a:extLst>
          </p:cNvPr>
          <p:cNvSpPr>
            <a:spLocks noGrp="1"/>
          </p:cNvSpPr>
          <p:nvPr>
            <p:ph type="sldNum" sz="quarter" idx="5"/>
          </p:nvPr>
        </p:nvSpPr>
        <p:spPr/>
        <p:txBody>
          <a:bodyPr/>
          <a:lstStyle/>
          <a:p>
            <a:fld id="{332258F1-7A46-944D-A49B-F9115F555AC1}" type="slidenum">
              <a:rPr lang="en-US" smtClean="0"/>
              <a:t>6</a:t>
            </a:fld>
            <a:endParaRPr lang="en-US"/>
          </a:p>
        </p:txBody>
      </p:sp>
    </p:spTree>
    <p:extLst>
      <p:ext uri="{BB962C8B-B14F-4D97-AF65-F5344CB8AC3E}">
        <p14:creationId xmlns:p14="http://schemas.microsoft.com/office/powerpoint/2010/main" val="1536233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E930EA-4131-ADA1-ABF7-B0E391B2E0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0C5D7D-437C-EDF4-098A-379C7DCEF17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F86FAAC-B6DD-0996-3DC7-8BA89306E2B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405DD15-EFC9-E6B1-05AB-3023B91DCF20}"/>
              </a:ext>
            </a:extLst>
          </p:cNvPr>
          <p:cNvSpPr>
            <a:spLocks noGrp="1"/>
          </p:cNvSpPr>
          <p:nvPr>
            <p:ph type="sldNum" sz="quarter" idx="5"/>
          </p:nvPr>
        </p:nvSpPr>
        <p:spPr/>
        <p:txBody>
          <a:bodyPr/>
          <a:lstStyle/>
          <a:p>
            <a:fld id="{332258F1-7A46-944D-A49B-F9115F555AC1}" type="slidenum">
              <a:rPr lang="en-US" smtClean="0"/>
              <a:t>7</a:t>
            </a:fld>
            <a:endParaRPr lang="en-US"/>
          </a:p>
        </p:txBody>
      </p:sp>
    </p:spTree>
    <p:extLst>
      <p:ext uri="{BB962C8B-B14F-4D97-AF65-F5344CB8AC3E}">
        <p14:creationId xmlns:p14="http://schemas.microsoft.com/office/powerpoint/2010/main" val="770279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01E718-5304-C67C-7810-23CE0F515D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3884F3-4820-9286-37C1-A18BE8D904C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CF4D3E6-A78D-4B0D-841C-4A8168A070A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2F80BA4-EC2F-AB66-73FC-6FFD694DCEC5}"/>
              </a:ext>
            </a:extLst>
          </p:cNvPr>
          <p:cNvSpPr>
            <a:spLocks noGrp="1"/>
          </p:cNvSpPr>
          <p:nvPr>
            <p:ph type="sldNum" sz="quarter" idx="5"/>
          </p:nvPr>
        </p:nvSpPr>
        <p:spPr/>
        <p:txBody>
          <a:bodyPr/>
          <a:lstStyle/>
          <a:p>
            <a:fld id="{332258F1-7A46-944D-A49B-F9115F555AC1}" type="slidenum">
              <a:rPr lang="en-US" smtClean="0"/>
              <a:t>8</a:t>
            </a:fld>
            <a:endParaRPr lang="en-US"/>
          </a:p>
        </p:txBody>
      </p:sp>
    </p:spTree>
    <p:extLst>
      <p:ext uri="{BB962C8B-B14F-4D97-AF65-F5344CB8AC3E}">
        <p14:creationId xmlns:p14="http://schemas.microsoft.com/office/powerpoint/2010/main" val="425029669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4.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5.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F55605B-4D78-40C8-8858-03C3CFAFF6BA}"/>
              </a:ext>
            </a:extLst>
          </p:cNvPr>
          <p:cNvSpPr/>
          <p:nvPr userDrawn="1"/>
        </p:nvSpPr>
        <p:spPr>
          <a:xfrm>
            <a:off x="0" y="2"/>
            <a:ext cx="12192000" cy="6857999"/>
          </a:xfrm>
          <a:prstGeom prst="rect">
            <a:avLst/>
          </a:prstGeom>
          <a:gradFill>
            <a:gsLst>
              <a:gs pos="0">
                <a:schemeClr val="tx2">
                  <a:lumMod val="75000"/>
                </a:schemeClr>
              </a:gs>
              <a:gs pos="58000">
                <a:schemeClr val="accent1"/>
              </a:gs>
              <a:gs pos="100000">
                <a:schemeClr val="accent1">
                  <a:lumMod val="7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1000">
              <a:latin typeface="Arial" panose="020B0604020202020204" pitchFamily="34" charset="0"/>
            </a:endParaRPr>
          </a:p>
        </p:txBody>
      </p:sp>
      <p:pic>
        <p:nvPicPr>
          <p:cNvPr id="8" name="Picture 7" descr="A group of white circles on a black background&#10;&#10;Description automatically generated">
            <a:extLst>
              <a:ext uri="{FF2B5EF4-FFF2-40B4-BE49-F238E27FC236}">
                <a16:creationId xmlns:a16="http://schemas.microsoft.com/office/drawing/2014/main" id="{70CABDDB-6A16-29AA-9D76-3A7E0C403C12}"/>
              </a:ext>
            </a:extLst>
          </p:cNvPr>
          <p:cNvPicPr>
            <a:picLocks noChangeAspect="1"/>
          </p:cNvPicPr>
          <p:nvPr userDrawn="1"/>
        </p:nvPicPr>
        <p:blipFill rotWithShape="1">
          <a:blip r:embed="rId2">
            <a:alphaModFix amt="15000"/>
          </a:blip>
          <a:srcRect l="-7076" t="31055" r="26378" b="-3933"/>
          <a:stretch/>
        </p:blipFill>
        <p:spPr>
          <a:xfrm>
            <a:off x="3369229" y="1"/>
            <a:ext cx="8822772" cy="5396453"/>
          </a:xfrm>
          <a:prstGeom prst="rect">
            <a:avLst/>
          </a:prstGeom>
        </p:spPr>
      </p:pic>
      <p:pic>
        <p:nvPicPr>
          <p:cNvPr id="9" name="Picture 8">
            <a:extLst>
              <a:ext uri="{FF2B5EF4-FFF2-40B4-BE49-F238E27FC236}">
                <a16:creationId xmlns:a16="http://schemas.microsoft.com/office/drawing/2014/main" id="{AC3BC6C8-F3C3-82E5-2526-16FF5CFCAE55}"/>
              </a:ext>
            </a:extLst>
          </p:cNvPr>
          <p:cNvPicPr>
            <a:picLocks noChangeAspect="1"/>
          </p:cNvPicPr>
          <p:nvPr userDrawn="1"/>
        </p:nvPicPr>
        <p:blipFill>
          <a:blip r:embed="rId3"/>
          <a:srcRect/>
          <a:stretch/>
        </p:blipFill>
        <p:spPr>
          <a:xfrm>
            <a:off x="422065" y="392642"/>
            <a:ext cx="8951746" cy="952500"/>
          </a:xfrm>
          <a:prstGeom prst="rect">
            <a:avLst/>
          </a:prstGeom>
          <a:effectLst>
            <a:outerShdw blurRad="50800" dist="38100" dir="2700000" algn="tl" rotWithShape="0">
              <a:prstClr val="black">
                <a:alpha val="40000"/>
              </a:prstClr>
            </a:outerShdw>
          </a:effectLst>
        </p:spPr>
      </p:pic>
      <p:sp>
        <p:nvSpPr>
          <p:cNvPr id="3" name="Title 1">
            <a:extLst>
              <a:ext uri="{FF2B5EF4-FFF2-40B4-BE49-F238E27FC236}">
                <a16:creationId xmlns:a16="http://schemas.microsoft.com/office/drawing/2014/main" id="{F03D8485-BA85-29CC-CA07-8F7D5715C110}"/>
              </a:ext>
            </a:extLst>
          </p:cNvPr>
          <p:cNvSpPr>
            <a:spLocks noGrp="1"/>
          </p:cNvSpPr>
          <p:nvPr>
            <p:ph type="ctrTitle"/>
          </p:nvPr>
        </p:nvSpPr>
        <p:spPr>
          <a:xfrm>
            <a:off x="422062" y="2727380"/>
            <a:ext cx="10668000" cy="1524000"/>
          </a:xfrm>
        </p:spPr>
        <p:txBody>
          <a:bodyPr anchor="b">
            <a:normAutofit/>
          </a:bodyPr>
          <a:lstStyle>
            <a:lvl1pPr algn="l">
              <a:defRPr sz="5500">
                <a:solidFill>
                  <a:schemeClr val="accent2"/>
                </a:solidFill>
              </a:defRPr>
            </a:lvl1pPr>
          </a:lstStyle>
          <a:p>
            <a:r>
              <a:rPr lang="en-US"/>
              <a:t>Click to edit Master title style</a:t>
            </a:r>
          </a:p>
        </p:txBody>
      </p:sp>
      <p:sp>
        <p:nvSpPr>
          <p:cNvPr id="4" name="Subtitle 2">
            <a:extLst>
              <a:ext uri="{FF2B5EF4-FFF2-40B4-BE49-F238E27FC236}">
                <a16:creationId xmlns:a16="http://schemas.microsoft.com/office/drawing/2014/main" id="{4CA0D1F9-1C89-4A1A-D812-A31030CF1D6B}"/>
              </a:ext>
            </a:extLst>
          </p:cNvPr>
          <p:cNvSpPr>
            <a:spLocks noGrp="1"/>
          </p:cNvSpPr>
          <p:nvPr>
            <p:ph type="subTitle" idx="1"/>
          </p:nvPr>
        </p:nvSpPr>
        <p:spPr>
          <a:xfrm>
            <a:off x="422062" y="4357269"/>
            <a:ext cx="10668000" cy="685800"/>
          </a:xfrm>
        </p:spPr>
        <p:txBody>
          <a:bodyPr anchor="t">
            <a:normAutofit/>
          </a:bodyPr>
          <a:lstStyle>
            <a:lvl1pPr marL="0" indent="0" algn="l">
              <a:buNone/>
              <a:defRPr sz="3000" b="1">
                <a:solidFill>
                  <a:schemeClr val="bg1"/>
                </a:solidFill>
              </a:defRPr>
            </a:lvl1pPr>
            <a:lvl2pPr marL="457182" indent="0" algn="ctr">
              <a:buNone/>
              <a:defRPr sz="2000"/>
            </a:lvl2pPr>
            <a:lvl3pPr marL="914363" indent="0" algn="ctr">
              <a:buNone/>
              <a:defRPr sz="1800"/>
            </a:lvl3pPr>
            <a:lvl4pPr marL="1371545" indent="0" algn="ctr">
              <a:buNone/>
              <a:defRPr sz="1600"/>
            </a:lvl4pPr>
            <a:lvl5pPr marL="1828727" indent="0" algn="ctr">
              <a:buNone/>
              <a:defRPr sz="1600"/>
            </a:lvl5pPr>
            <a:lvl6pPr marL="2285909" indent="0" algn="ctr">
              <a:buNone/>
              <a:defRPr sz="1600"/>
            </a:lvl6pPr>
            <a:lvl7pPr marL="2743090" indent="0" algn="ctr">
              <a:buNone/>
              <a:defRPr sz="1600"/>
            </a:lvl7pPr>
            <a:lvl8pPr marL="3200272" indent="0" algn="ctr">
              <a:buNone/>
              <a:defRPr sz="1600"/>
            </a:lvl8pPr>
            <a:lvl9pPr marL="3657454" indent="0" algn="ctr">
              <a:buNone/>
              <a:defRPr sz="1600"/>
            </a:lvl9pPr>
          </a:lstStyle>
          <a:p>
            <a:r>
              <a:rPr lang="en-US"/>
              <a:t>Click to edit Master subtitle style</a:t>
            </a:r>
          </a:p>
        </p:txBody>
      </p:sp>
      <p:sp>
        <p:nvSpPr>
          <p:cNvPr id="5" name="Text Placeholder 11">
            <a:extLst>
              <a:ext uri="{FF2B5EF4-FFF2-40B4-BE49-F238E27FC236}">
                <a16:creationId xmlns:a16="http://schemas.microsoft.com/office/drawing/2014/main" id="{E4AD4942-CC57-5B32-5514-52C7C48E1019}"/>
              </a:ext>
            </a:extLst>
          </p:cNvPr>
          <p:cNvSpPr>
            <a:spLocks noGrp="1"/>
          </p:cNvSpPr>
          <p:nvPr>
            <p:ph type="body" sz="quarter" idx="11"/>
          </p:nvPr>
        </p:nvSpPr>
        <p:spPr>
          <a:xfrm>
            <a:off x="422062" y="5931958"/>
            <a:ext cx="10668000" cy="533400"/>
          </a:xfrm>
        </p:spPr>
        <p:txBody>
          <a:bodyPr anchor="b">
            <a:normAutofit/>
          </a:bodyPr>
          <a:lstStyle>
            <a:lvl1pPr marL="0" indent="0">
              <a:buNone/>
              <a:defRPr sz="200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196180443"/>
      </p:ext>
    </p:extLst>
  </p:cSld>
  <p:clrMapOvr>
    <a:masterClrMapping/>
  </p:clrMapOvr>
  <p:extLst>
    <p:ext uri="{DCECCB84-F9BA-43D5-87BE-67443E8EF086}">
      <p15:sldGuideLst xmlns:p15="http://schemas.microsoft.com/office/powerpoint/2012/main">
        <p15:guide id="1" orient="horz" pos="2592">
          <p15:clr>
            <a:srgbClr val="FBAE40"/>
          </p15:clr>
        </p15:guide>
        <p15:guide id="2" pos="4608">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7402DA2-6484-8B48-F660-B9C194F7CD58}"/>
              </a:ext>
            </a:extLst>
          </p:cNvPr>
          <p:cNvSpPr/>
          <p:nvPr userDrawn="1"/>
        </p:nvSpPr>
        <p:spPr>
          <a:xfrm>
            <a:off x="0" y="2"/>
            <a:ext cx="12192000" cy="6857999"/>
          </a:xfrm>
          <a:prstGeom prst="rect">
            <a:avLst/>
          </a:prstGeom>
          <a:gradFill>
            <a:gsLst>
              <a:gs pos="0">
                <a:schemeClr val="tx2">
                  <a:lumMod val="75000"/>
                </a:schemeClr>
              </a:gs>
              <a:gs pos="58000">
                <a:schemeClr val="accent1"/>
              </a:gs>
              <a:gs pos="100000">
                <a:schemeClr val="accent1">
                  <a:lumMod val="7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Arial" panose="020B0604020202020204" pitchFamily="34" charset="0"/>
            </a:endParaRPr>
          </a:p>
        </p:txBody>
      </p:sp>
      <p:sp>
        <p:nvSpPr>
          <p:cNvPr id="2" name="Title 1"/>
          <p:cNvSpPr>
            <a:spLocks noGrp="1"/>
          </p:cNvSpPr>
          <p:nvPr>
            <p:ph type="ctrTitle"/>
          </p:nvPr>
        </p:nvSpPr>
        <p:spPr>
          <a:xfrm>
            <a:off x="422062" y="2727380"/>
            <a:ext cx="10668000" cy="1524000"/>
          </a:xfrm>
        </p:spPr>
        <p:txBody>
          <a:bodyPr anchor="b">
            <a:normAutofit/>
          </a:bodyPr>
          <a:lstStyle>
            <a:lvl1pPr algn="l">
              <a:defRPr sz="5500">
                <a:solidFill>
                  <a:schemeClr val="accent2"/>
                </a:solidFill>
              </a:defRPr>
            </a:lvl1pPr>
          </a:lstStyle>
          <a:p>
            <a:r>
              <a:rPr lang="en-US"/>
              <a:t>Click to edit Master title style</a:t>
            </a:r>
          </a:p>
        </p:txBody>
      </p:sp>
      <p:sp>
        <p:nvSpPr>
          <p:cNvPr id="3" name="Subtitle 2"/>
          <p:cNvSpPr>
            <a:spLocks noGrp="1"/>
          </p:cNvSpPr>
          <p:nvPr>
            <p:ph type="subTitle" idx="1"/>
          </p:nvPr>
        </p:nvSpPr>
        <p:spPr>
          <a:xfrm>
            <a:off x="422062" y="4357269"/>
            <a:ext cx="10668000" cy="685800"/>
          </a:xfrm>
        </p:spPr>
        <p:txBody>
          <a:bodyPr anchor="t">
            <a:normAutofit/>
          </a:bodyPr>
          <a:lstStyle>
            <a:lvl1pPr marL="0" indent="0" algn="l">
              <a:buNone/>
              <a:defRPr sz="3000" b="1">
                <a:solidFill>
                  <a:schemeClr val="bg1"/>
                </a:solidFill>
              </a:defRPr>
            </a:lvl1pPr>
            <a:lvl2pPr marL="457182" indent="0" algn="ctr">
              <a:buNone/>
              <a:defRPr sz="2000"/>
            </a:lvl2pPr>
            <a:lvl3pPr marL="914363" indent="0" algn="ctr">
              <a:buNone/>
              <a:defRPr sz="1800"/>
            </a:lvl3pPr>
            <a:lvl4pPr marL="1371545" indent="0" algn="ctr">
              <a:buNone/>
              <a:defRPr sz="1600"/>
            </a:lvl4pPr>
            <a:lvl5pPr marL="1828727" indent="0" algn="ctr">
              <a:buNone/>
              <a:defRPr sz="1600"/>
            </a:lvl5pPr>
            <a:lvl6pPr marL="2285909" indent="0" algn="ctr">
              <a:buNone/>
              <a:defRPr sz="1600"/>
            </a:lvl6pPr>
            <a:lvl7pPr marL="2743090" indent="0" algn="ctr">
              <a:buNone/>
              <a:defRPr sz="1600"/>
            </a:lvl7pPr>
            <a:lvl8pPr marL="3200272" indent="0" algn="ctr">
              <a:buNone/>
              <a:defRPr sz="1600"/>
            </a:lvl8pPr>
            <a:lvl9pPr marL="3657454" indent="0" algn="ctr">
              <a:buNone/>
              <a:defRPr sz="1600"/>
            </a:lvl9pPr>
          </a:lstStyle>
          <a:p>
            <a:r>
              <a:rPr lang="en-US"/>
              <a:t>Click to edit Master subtitle style</a:t>
            </a:r>
          </a:p>
        </p:txBody>
      </p:sp>
      <p:pic>
        <p:nvPicPr>
          <p:cNvPr id="8" name="Picture 7" descr="A group of white circles on a black background&#10;&#10;Description automatically generated">
            <a:extLst>
              <a:ext uri="{FF2B5EF4-FFF2-40B4-BE49-F238E27FC236}">
                <a16:creationId xmlns:a16="http://schemas.microsoft.com/office/drawing/2014/main" id="{70CABDDB-6A16-29AA-9D76-3A7E0C403C12}"/>
              </a:ext>
            </a:extLst>
          </p:cNvPr>
          <p:cNvPicPr>
            <a:picLocks noChangeAspect="1"/>
          </p:cNvPicPr>
          <p:nvPr userDrawn="1"/>
        </p:nvPicPr>
        <p:blipFill rotWithShape="1">
          <a:blip r:embed="rId2">
            <a:alphaModFix amt="15000"/>
          </a:blip>
          <a:srcRect l="-7076" t="31055" r="26378" b="-3933"/>
          <a:stretch/>
        </p:blipFill>
        <p:spPr>
          <a:xfrm>
            <a:off x="3369229" y="1"/>
            <a:ext cx="8822772" cy="5396453"/>
          </a:xfrm>
          <a:prstGeom prst="rect">
            <a:avLst/>
          </a:prstGeom>
        </p:spPr>
      </p:pic>
      <p:pic>
        <p:nvPicPr>
          <p:cNvPr id="9" name="Picture 8">
            <a:extLst>
              <a:ext uri="{FF2B5EF4-FFF2-40B4-BE49-F238E27FC236}">
                <a16:creationId xmlns:a16="http://schemas.microsoft.com/office/drawing/2014/main" id="{AC3BC6C8-F3C3-82E5-2526-16FF5CFCAE55}"/>
              </a:ext>
            </a:extLst>
          </p:cNvPr>
          <p:cNvPicPr>
            <a:picLocks noChangeAspect="1"/>
          </p:cNvPicPr>
          <p:nvPr userDrawn="1"/>
        </p:nvPicPr>
        <p:blipFill>
          <a:blip r:embed="rId3"/>
          <a:srcRect/>
          <a:stretch/>
        </p:blipFill>
        <p:spPr>
          <a:xfrm>
            <a:off x="422065" y="392642"/>
            <a:ext cx="6716347" cy="1676400"/>
          </a:xfrm>
          <a:prstGeom prst="rect">
            <a:avLst/>
          </a:prstGeom>
          <a:effectLst>
            <a:outerShdw blurRad="50800" dist="38100" dir="2700000" algn="tl" rotWithShape="0">
              <a:prstClr val="black">
                <a:alpha val="40000"/>
              </a:prstClr>
            </a:outerShdw>
          </a:effectLst>
        </p:spPr>
      </p:pic>
      <p:sp>
        <p:nvSpPr>
          <p:cNvPr id="12" name="Text Placeholder 11">
            <a:extLst>
              <a:ext uri="{FF2B5EF4-FFF2-40B4-BE49-F238E27FC236}">
                <a16:creationId xmlns:a16="http://schemas.microsoft.com/office/drawing/2014/main" id="{9CB7CB2D-15BA-3818-C98D-4F528EACFD9B}"/>
              </a:ext>
            </a:extLst>
          </p:cNvPr>
          <p:cNvSpPr>
            <a:spLocks noGrp="1"/>
          </p:cNvSpPr>
          <p:nvPr>
            <p:ph type="body" sz="quarter" idx="11"/>
          </p:nvPr>
        </p:nvSpPr>
        <p:spPr>
          <a:xfrm>
            <a:off x="422062" y="5931958"/>
            <a:ext cx="10668000" cy="533400"/>
          </a:xfrm>
        </p:spPr>
        <p:txBody>
          <a:bodyPr anchor="b">
            <a:normAutofit/>
          </a:bodyPr>
          <a:lstStyle>
            <a:lvl1pPr marL="0" indent="0">
              <a:buNone/>
              <a:defRPr sz="200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4066477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1_Section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17C411B-E816-5731-6F36-5751C0508244}"/>
              </a:ext>
            </a:extLst>
          </p:cNvPr>
          <p:cNvSpPr/>
          <p:nvPr userDrawn="1"/>
        </p:nvSpPr>
        <p:spPr>
          <a:xfrm>
            <a:off x="0" y="2"/>
            <a:ext cx="12192000" cy="6857999"/>
          </a:xfrm>
          <a:prstGeom prst="rect">
            <a:avLst/>
          </a:prstGeom>
          <a:gradFill>
            <a:gsLst>
              <a:gs pos="0">
                <a:schemeClr val="tx2">
                  <a:lumMod val="75000"/>
                </a:schemeClr>
              </a:gs>
              <a:gs pos="58000">
                <a:schemeClr val="accent1"/>
              </a:gs>
              <a:gs pos="100000">
                <a:schemeClr val="accent1">
                  <a:lumMod val="7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Arial" panose="020B0604020202020204" pitchFamily="34" charset="0"/>
            </a:endParaRPr>
          </a:p>
        </p:txBody>
      </p:sp>
      <p:sp>
        <p:nvSpPr>
          <p:cNvPr id="2" name="Title 1"/>
          <p:cNvSpPr>
            <a:spLocks noGrp="1"/>
          </p:cNvSpPr>
          <p:nvPr>
            <p:ph type="title"/>
          </p:nvPr>
        </p:nvSpPr>
        <p:spPr>
          <a:xfrm>
            <a:off x="835027" y="1709738"/>
            <a:ext cx="10515600" cy="1905000"/>
          </a:xfrm>
        </p:spPr>
        <p:txBody>
          <a:bodyPr anchor="ctr">
            <a:normAutofit/>
          </a:bodyPr>
          <a:lstStyle>
            <a:lvl1pPr algn="ctr">
              <a:defRPr sz="5000">
                <a:solidFill>
                  <a:schemeClr val="accent2"/>
                </a:solidFill>
              </a:defRPr>
            </a:lvl1pPr>
          </a:lstStyle>
          <a:p>
            <a:r>
              <a:rPr lang="en-US"/>
              <a:t>Click to edit Master title style</a:t>
            </a:r>
          </a:p>
        </p:txBody>
      </p:sp>
      <p:sp>
        <p:nvSpPr>
          <p:cNvPr id="3" name="Text Placeholder 2"/>
          <p:cNvSpPr>
            <a:spLocks noGrp="1"/>
          </p:cNvSpPr>
          <p:nvPr>
            <p:ph type="body" idx="1"/>
          </p:nvPr>
        </p:nvSpPr>
        <p:spPr>
          <a:xfrm>
            <a:off x="835027" y="3648075"/>
            <a:ext cx="10515600" cy="1143000"/>
          </a:xfrm>
        </p:spPr>
        <p:txBody>
          <a:bodyPr/>
          <a:lstStyle>
            <a:lvl1pPr marL="0" indent="0" algn="ctr">
              <a:buNone/>
              <a:defRPr sz="2400">
                <a:solidFill>
                  <a:schemeClr val="bg1"/>
                </a:solidFill>
              </a:defRPr>
            </a:lvl1pPr>
            <a:lvl2pPr marL="457182" indent="0">
              <a:buNone/>
              <a:defRPr sz="2000">
                <a:solidFill>
                  <a:schemeClr val="tx1">
                    <a:tint val="75000"/>
                  </a:schemeClr>
                </a:solidFill>
              </a:defRPr>
            </a:lvl2pPr>
            <a:lvl3pPr marL="914363" indent="0">
              <a:buNone/>
              <a:defRPr sz="1800">
                <a:solidFill>
                  <a:schemeClr val="tx1">
                    <a:tint val="75000"/>
                  </a:schemeClr>
                </a:solidFill>
              </a:defRPr>
            </a:lvl3pPr>
            <a:lvl4pPr marL="1371545" indent="0">
              <a:buNone/>
              <a:defRPr sz="1600">
                <a:solidFill>
                  <a:schemeClr val="tx1">
                    <a:tint val="75000"/>
                  </a:schemeClr>
                </a:solidFill>
              </a:defRPr>
            </a:lvl4pPr>
            <a:lvl5pPr marL="1828727" indent="0">
              <a:buNone/>
              <a:defRPr sz="1600">
                <a:solidFill>
                  <a:schemeClr val="tx1">
                    <a:tint val="75000"/>
                  </a:schemeClr>
                </a:solidFill>
              </a:defRPr>
            </a:lvl5pPr>
            <a:lvl6pPr marL="2285909" indent="0">
              <a:buNone/>
              <a:defRPr sz="1600">
                <a:solidFill>
                  <a:schemeClr val="tx1">
                    <a:tint val="75000"/>
                  </a:schemeClr>
                </a:solidFill>
              </a:defRPr>
            </a:lvl6pPr>
            <a:lvl7pPr marL="2743090" indent="0">
              <a:buNone/>
              <a:defRPr sz="1600">
                <a:solidFill>
                  <a:schemeClr val="tx1">
                    <a:tint val="75000"/>
                  </a:schemeClr>
                </a:solidFill>
              </a:defRPr>
            </a:lvl7pPr>
            <a:lvl8pPr marL="3200272" indent="0">
              <a:buNone/>
              <a:defRPr sz="1600">
                <a:solidFill>
                  <a:schemeClr val="tx1">
                    <a:tint val="75000"/>
                  </a:schemeClr>
                </a:solidFill>
              </a:defRPr>
            </a:lvl8pPr>
            <a:lvl9pPr marL="3657454" indent="0">
              <a:buNone/>
              <a:defRPr sz="1600">
                <a:solidFill>
                  <a:schemeClr val="tx1">
                    <a:tint val="75000"/>
                  </a:schemeClr>
                </a:solidFill>
              </a:defRPr>
            </a:lvl9pPr>
          </a:lstStyle>
          <a:p>
            <a:pPr lvl="0"/>
            <a:r>
              <a:rPr lang="en-US"/>
              <a:t>Click to edit Master text styles</a:t>
            </a:r>
          </a:p>
        </p:txBody>
      </p:sp>
      <p:pic>
        <p:nvPicPr>
          <p:cNvPr id="15" name="Picture 14" descr="A group of white circles on a black background&#10;&#10;Description automatically generated">
            <a:extLst>
              <a:ext uri="{FF2B5EF4-FFF2-40B4-BE49-F238E27FC236}">
                <a16:creationId xmlns:a16="http://schemas.microsoft.com/office/drawing/2014/main" id="{4FE0ACF3-D720-99F5-A9B7-29D9994708C7}"/>
              </a:ext>
            </a:extLst>
          </p:cNvPr>
          <p:cNvPicPr>
            <a:picLocks noChangeAspect="1"/>
          </p:cNvPicPr>
          <p:nvPr userDrawn="1"/>
        </p:nvPicPr>
        <p:blipFill rotWithShape="1">
          <a:blip r:embed="rId2">
            <a:alphaModFix amt="15000"/>
          </a:blip>
          <a:srcRect l="-23387" t="33655" r="-5645" b="56730"/>
          <a:stretch/>
        </p:blipFill>
        <p:spPr>
          <a:xfrm>
            <a:off x="0" y="6286500"/>
            <a:ext cx="12192000" cy="571500"/>
          </a:xfrm>
          <a:prstGeom prst="rect">
            <a:avLst/>
          </a:prstGeom>
          <a:gradFill>
            <a:gsLst>
              <a:gs pos="0">
                <a:schemeClr val="tx2"/>
              </a:gs>
              <a:gs pos="58000">
                <a:schemeClr val="accent3"/>
              </a:gs>
              <a:gs pos="100000">
                <a:schemeClr val="tx2"/>
              </a:gs>
            </a:gsLst>
            <a:lin ang="0" scaled="0"/>
          </a:gradFill>
        </p:spPr>
      </p:pic>
      <p:pic>
        <p:nvPicPr>
          <p:cNvPr id="16" name="Picture 15">
            <a:extLst>
              <a:ext uri="{FF2B5EF4-FFF2-40B4-BE49-F238E27FC236}">
                <a16:creationId xmlns:a16="http://schemas.microsoft.com/office/drawing/2014/main" id="{3D42C0DA-5911-B8DA-27BB-AEEB42DCB686}"/>
              </a:ext>
            </a:extLst>
          </p:cNvPr>
          <p:cNvPicPr>
            <a:picLocks noChangeAspect="1"/>
          </p:cNvPicPr>
          <p:nvPr userDrawn="1"/>
        </p:nvPicPr>
        <p:blipFill>
          <a:blip r:embed="rId3"/>
          <a:srcRect/>
          <a:stretch/>
        </p:blipFill>
        <p:spPr>
          <a:xfrm>
            <a:off x="4015108" y="6416041"/>
            <a:ext cx="7870617" cy="312420"/>
          </a:xfrm>
          <a:prstGeom prst="rect">
            <a:avLst/>
          </a:prstGeom>
          <a:effectLst>
            <a:outerShdw blurRad="50800" dist="38100" dir="2700000" algn="tl" rotWithShape="0">
              <a:prstClr val="black">
                <a:alpha val="40000"/>
              </a:prstClr>
            </a:outerShdw>
          </a:effectLst>
        </p:spPr>
      </p:pic>
      <p:sp>
        <p:nvSpPr>
          <p:cNvPr id="17" name="Slide Number Placeholder 5">
            <a:extLst>
              <a:ext uri="{FF2B5EF4-FFF2-40B4-BE49-F238E27FC236}">
                <a16:creationId xmlns:a16="http://schemas.microsoft.com/office/drawing/2014/main" id="{E5744E89-F17F-DADA-B913-4E5715AD45CE}"/>
              </a:ext>
            </a:extLst>
          </p:cNvPr>
          <p:cNvSpPr>
            <a:spLocks noGrp="1"/>
          </p:cNvSpPr>
          <p:nvPr>
            <p:ph type="sldNum" sz="quarter" idx="4"/>
          </p:nvPr>
        </p:nvSpPr>
        <p:spPr>
          <a:xfrm>
            <a:off x="306277" y="6389689"/>
            <a:ext cx="1143001" cy="365125"/>
          </a:xfrm>
          <a:prstGeom prst="rect">
            <a:avLst/>
          </a:prstGeom>
        </p:spPr>
        <p:txBody>
          <a:bodyPr anchor="ctr"/>
          <a:lstStyle>
            <a:lvl1pPr algn="l">
              <a:defRPr sz="1000">
                <a:solidFill>
                  <a:schemeClr val="bg1">
                    <a:lumMod val="95000"/>
                  </a:schemeClr>
                </a:solidFill>
              </a:defRPr>
            </a:lvl1pPr>
          </a:lstStyle>
          <a:p>
            <a:fld id="{643BEF58-6BE5-4142-9D09-EF73C7FB9E39}" type="slidenum">
              <a:rPr lang="en-US" smtClean="0"/>
              <a:pPr/>
              <a:t>‹#›</a:t>
            </a:fld>
            <a:endParaRPr lang="en-US"/>
          </a:p>
        </p:txBody>
      </p:sp>
      <p:pic>
        <p:nvPicPr>
          <p:cNvPr id="4" name="Picture 3" descr="A group of white circles on a black background&#10;&#10;Description automatically generated">
            <a:extLst>
              <a:ext uri="{FF2B5EF4-FFF2-40B4-BE49-F238E27FC236}">
                <a16:creationId xmlns:a16="http://schemas.microsoft.com/office/drawing/2014/main" id="{5199B31C-5E46-CF3E-DC18-628885C35654}"/>
              </a:ext>
            </a:extLst>
          </p:cNvPr>
          <p:cNvPicPr>
            <a:picLocks noChangeAspect="1"/>
          </p:cNvPicPr>
          <p:nvPr userDrawn="1"/>
        </p:nvPicPr>
        <p:blipFill rotWithShape="1">
          <a:blip r:embed="rId2">
            <a:alphaModFix amt="15000"/>
          </a:blip>
          <a:srcRect l="-7076" t="31055" r="26378" b="-3933"/>
          <a:stretch/>
        </p:blipFill>
        <p:spPr>
          <a:xfrm>
            <a:off x="3369229" y="15987"/>
            <a:ext cx="8822772" cy="5396453"/>
          </a:xfrm>
          <a:prstGeom prst="rect">
            <a:avLst/>
          </a:prstGeom>
        </p:spPr>
      </p:pic>
    </p:spTree>
    <p:extLst>
      <p:ext uri="{BB962C8B-B14F-4D97-AF65-F5344CB8AC3E}">
        <p14:creationId xmlns:p14="http://schemas.microsoft.com/office/powerpoint/2010/main" val="14152376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2_Section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809375A-B591-04FD-8BB3-B1A5C0610968}"/>
              </a:ext>
            </a:extLst>
          </p:cNvPr>
          <p:cNvSpPr/>
          <p:nvPr userDrawn="1"/>
        </p:nvSpPr>
        <p:spPr>
          <a:xfrm>
            <a:off x="0" y="2"/>
            <a:ext cx="12192000" cy="6857999"/>
          </a:xfrm>
          <a:prstGeom prst="rect">
            <a:avLst/>
          </a:prstGeom>
          <a:gradFill>
            <a:gsLst>
              <a:gs pos="0">
                <a:schemeClr val="tx2">
                  <a:lumMod val="75000"/>
                </a:schemeClr>
              </a:gs>
              <a:gs pos="58000">
                <a:schemeClr val="accent1"/>
              </a:gs>
              <a:gs pos="100000">
                <a:schemeClr val="accent1">
                  <a:lumMod val="7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Arial" panose="020B0604020202020204" pitchFamily="34" charset="0"/>
            </a:endParaRPr>
          </a:p>
        </p:txBody>
      </p:sp>
      <p:sp>
        <p:nvSpPr>
          <p:cNvPr id="2" name="Title 1"/>
          <p:cNvSpPr>
            <a:spLocks noGrp="1"/>
          </p:cNvSpPr>
          <p:nvPr>
            <p:ph type="title"/>
          </p:nvPr>
        </p:nvSpPr>
        <p:spPr>
          <a:xfrm>
            <a:off x="835027" y="1709738"/>
            <a:ext cx="10515600" cy="1905000"/>
          </a:xfrm>
        </p:spPr>
        <p:txBody>
          <a:bodyPr anchor="ctr">
            <a:normAutofit/>
          </a:bodyPr>
          <a:lstStyle>
            <a:lvl1pPr algn="ctr">
              <a:defRPr sz="5000">
                <a:solidFill>
                  <a:schemeClr val="accent2"/>
                </a:solidFill>
              </a:defRPr>
            </a:lvl1pPr>
          </a:lstStyle>
          <a:p>
            <a:r>
              <a:rPr lang="en-US"/>
              <a:t>Click to edit Master title style</a:t>
            </a:r>
          </a:p>
        </p:txBody>
      </p:sp>
      <p:sp>
        <p:nvSpPr>
          <p:cNvPr id="3" name="Text Placeholder 2"/>
          <p:cNvSpPr>
            <a:spLocks noGrp="1"/>
          </p:cNvSpPr>
          <p:nvPr>
            <p:ph type="body" idx="1"/>
          </p:nvPr>
        </p:nvSpPr>
        <p:spPr>
          <a:xfrm>
            <a:off x="835027" y="3648075"/>
            <a:ext cx="10515600" cy="1143000"/>
          </a:xfrm>
        </p:spPr>
        <p:txBody>
          <a:bodyPr/>
          <a:lstStyle>
            <a:lvl1pPr marL="0" indent="0" algn="ctr">
              <a:buNone/>
              <a:defRPr sz="2400">
                <a:solidFill>
                  <a:schemeClr val="bg1"/>
                </a:solidFill>
              </a:defRPr>
            </a:lvl1pPr>
            <a:lvl2pPr marL="457182" indent="0">
              <a:buNone/>
              <a:defRPr sz="2000">
                <a:solidFill>
                  <a:schemeClr val="tx1">
                    <a:tint val="75000"/>
                  </a:schemeClr>
                </a:solidFill>
              </a:defRPr>
            </a:lvl2pPr>
            <a:lvl3pPr marL="914363" indent="0">
              <a:buNone/>
              <a:defRPr sz="1800">
                <a:solidFill>
                  <a:schemeClr val="tx1">
                    <a:tint val="75000"/>
                  </a:schemeClr>
                </a:solidFill>
              </a:defRPr>
            </a:lvl3pPr>
            <a:lvl4pPr marL="1371545" indent="0">
              <a:buNone/>
              <a:defRPr sz="1600">
                <a:solidFill>
                  <a:schemeClr val="tx1">
                    <a:tint val="75000"/>
                  </a:schemeClr>
                </a:solidFill>
              </a:defRPr>
            </a:lvl4pPr>
            <a:lvl5pPr marL="1828727" indent="0">
              <a:buNone/>
              <a:defRPr sz="1600">
                <a:solidFill>
                  <a:schemeClr val="tx1">
                    <a:tint val="75000"/>
                  </a:schemeClr>
                </a:solidFill>
              </a:defRPr>
            </a:lvl5pPr>
            <a:lvl6pPr marL="2285909" indent="0">
              <a:buNone/>
              <a:defRPr sz="1600">
                <a:solidFill>
                  <a:schemeClr val="tx1">
                    <a:tint val="75000"/>
                  </a:schemeClr>
                </a:solidFill>
              </a:defRPr>
            </a:lvl6pPr>
            <a:lvl7pPr marL="2743090" indent="0">
              <a:buNone/>
              <a:defRPr sz="1600">
                <a:solidFill>
                  <a:schemeClr val="tx1">
                    <a:tint val="75000"/>
                  </a:schemeClr>
                </a:solidFill>
              </a:defRPr>
            </a:lvl7pPr>
            <a:lvl8pPr marL="3200272" indent="0">
              <a:buNone/>
              <a:defRPr sz="1600">
                <a:solidFill>
                  <a:schemeClr val="tx1">
                    <a:tint val="75000"/>
                  </a:schemeClr>
                </a:solidFill>
              </a:defRPr>
            </a:lvl8pPr>
            <a:lvl9pPr marL="3657454" indent="0">
              <a:buNone/>
              <a:defRPr sz="1600">
                <a:solidFill>
                  <a:schemeClr val="tx1">
                    <a:tint val="75000"/>
                  </a:schemeClr>
                </a:solidFill>
              </a:defRPr>
            </a:lvl9pPr>
          </a:lstStyle>
          <a:p>
            <a:pPr lvl="0"/>
            <a:r>
              <a:rPr lang="en-US"/>
              <a:t>Click to edit Master text styles</a:t>
            </a:r>
          </a:p>
        </p:txBody>
      </p:sp>
      <p:pic>
        <p:nvPicPr>
          <p:cNvPr id="15" name="Picture 14" descr="A group of white circles on a black background&#10;&#10;Description automatically generated">
            <a:extLst>
              <a:ext uri="{FF2B5EF4-FFF2-40B4-BE49-F238E27FC236}">
                <a16:creationId xmlns:a16="http://schemas.microsoft.com/office/drawing/2014/main" id="{4FE0ACF3-D720-99F5-A9B7-29D9994708C7}"/>
              </a:ext>
            </a:extLst>
          </p:cNvPr>
          <p:cNvPicPr>
            <a:picLocks noChangeAspect="1"/>
          </p:cNvPicPr>
          <p:nvPr userDrawn="1"/>
        </p:nvPicPr>
        <p:blipFill rotWithShape="1">
          <a:blip r:embed="rId2">
            <a:alphaModFix amt="15000"/>
          </a:blip>
          <a:srcRect l="-23387" t="33655" r="-5645" b="56730"/>
          <a:stretch/>
        </p:blipFill>
        <p:spPr>
          <a:xfrm>
            <a:off x="0" y="6286500"/>
            <a:ext cx="12192000" cy="571500"/>
          </a:xfrm>
          <a:prstGeom prst="rect">
            <a:avLst/>
          </a:prstGeom>
          <a:gradFill>
            <a:gsLst>
              <a:gs pos="0">
                <a:schemeClr val="tx2"/>
              </a:gs>
              <a:gs pos="58000">
                <a:schemeClr val="accent3"/>
              </a:gs>
              <a:gs pos="100000">
                <a:schemeClr val="tx2"/>
              </a:gs>
            </a:gsLst>
            <a:lin ang="0" scaled="0"/>
          </a:gradFill>
        </p:spPr>
      </p:pic>
      <p:pic>
        <p:nvPicPr>
          <p:cNvPr id="16" name="Picture 15">
            <a:extLst>
              <a:ext uri="{FF2B5EF4-FFF2-40B4-BE49-F238E27FC236}">
                <a16:creationId xmlns:a16="http://schemas.microsoft.com/office/drawing/2014/main" id="{3D42C0DA-5911-B8DA-27BB-AEEB42DCB686}"/>
              </a:ext>
            </a:extLst>
          </p:cNvPr>
          <p:cNvPicPr>
            <a:picLocks noChangeAspect="1"/>
          </p:cNvPicPr>
          <p:nvPr userDrawn="1"/>
        </p:nvPicPr>
        <p:blipFill>
          <a:blip r:embed="rId3"/>
          <a:srcRect/>
          <a:stretch/>
        </p:blipFill>
        <p:spPr>
          <a:xfrm>
            <a:off x="4015108" y="6416041"/>
            <a:ext cx="7870617" cy="312420"/>
          </a:xfrm>
          <a:prstGeom prst="rect">
            <a:avLst/>
          </a:prstGeom>
          <a:effectLst>
            <a:outerShdw blurRad="50800" dist="38100" dir="2700000" algn="tl" rotWithShape="0">
              <a:prstClr val="black">
                <a:alpha val="40000"/>
              </a:prstClr>
            </a:outerShdw>
          </a:effectLst>
        </p:spPr>
      </p:pic>
      <p:sp>
        <p:nvSpPr>
          <p:cNvPr id="17" name="Slide Number Placeholder 5">
            <a:extLst>
              <a:ext uri="{FF2B5EF4-FFF2-40B4-BE49-F238E27FC236}">
                <a16:creationId xmlns:a16="http://schemas.microsoft.com/office/drawing/2014/main" id="{E5744E89-F17F-DADA-B913-4E5715AD45CE}"/>
              </a:ext>
            </a:extLst>
          </p:cNvPr>
          <p:cNvSpPr>
            <a:spLocks noGrp="1"/>
          </p:cNvSpPr>
          <p:nvPr>
            <p:ph type="sldNum" sz="quarter" idx="4"/>
          </p:nvPr>
        </p:nvSpPr>
        <p:spPr>
          <a:xfrm>
            <a:off x="306277" y="6389689"/>
            <a:ext cx="1143001" cy="365125"/>
          </a:xfrm>
          <a:prstGeom prst="rect">
            <a:avLst/>
          </a:prstGeom>
        </p:spPr>
        <p:txBody>
          <a:bodyPr anchor="ctr"/>
          <a:lstStyle>
            <a:lvl1pPr algn="l">
              <a:defRPr sz="1000">
                <a:solidFill>
                  <a:schemeClr val="bg1">
                    <a:lumMod val="95000"/>
                  </a:schemeClr>
                </a:solidFill>
              </a:defRPr>
            </a:lvl1pPr>
          </a:lstStyle>
          <a:p>
            <a:fld id="{643BEF58-6BE5-4142-9D09-EF73C7FB9E39}" type="slidenum">
              <a:rPr lang="en-US" smtClean="0"/>
              <a:pPr/>
              <a:t>‹#›</a:t>
            </a:fld>
            <a:endParaRPr lang="en-US"/>
          </a:p>
        </p:txBody>
      </p:sp>
    </p:spTree>
    <p:extLst>
      <p:ext uri="{BB962C8B-B14F-4D97-AF65-F5344CB8AC3E}">
        <p14:creationId xmlns:p14="http://schemas.microsoft.com/office/powerpoint/2010/main" val="1688542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Section Slide">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14273621-B1D5-2C05-4F09-318C3D679316}"/>
              </a:ext>
            </a:extLst>
          </p:cNvPr>
          <p:cNvSpPr>
            <a:spLocks noGrp="1"/>
          </p:cNvSpPr>
          <p:nvPr>
            <p:ph type="sldNum" sz="quarter" idx="4"/>
          </p:nvPr>
        </p:nvSpPr>
        <p:spPr>
          <a:xfrm>
            <a:off x="306277" y="6389689"/>
            <a:ext cx="1143001" cy="365125"/>
          </a:xfrm>
          <a:prstGeom prst="rect">
            <a:avLst/>
          </a:prstGeom>
        </p:spPr>
        <p:txBody>
          <a:bodyPr anchor="ctr"/>
          <a:lstStyle>
            <a:lvl1pPr algn="l">
              <a:defRPr sz="1000">
                <a:solidFill>
                  <a:schemeClr val="bg1">
                    <a:lumMod val="95000"/>
                  </a:schemeClr>
                </a:solidFill>
              </a:defRPr>
            </a:lvl1pPr>
          </a:lstStyle>
          <a:p>
            <a:fld id="{643BEF58-6BE5-4142-9D09-EF73C7FB9E39}" type="slidenum">
              <a:rPr lang="en-US" smtClean="0"/>
              <a:pPr/>
              <a:t>‹#›</a:t>
            </a:fld>
            <a:endParaRPr lang="en-US"/>
          </a:p>
        </p:txBody>
      </p:sp>
      <p:sp>
        <p:nvSpPr>
          <p:cNvPr id="3" name="Title 1">
            <a:extLst>
              <a:ext uri="{FF2B5EF4-FFF2-40B4-BE49-F238E27FC236}">
                <a16:creationId xmlns:a16="http://schemas.microsoft.com/office/drawing/2014/main" id="{FC92BAC0-47A1-F4B5-BD57-4425DED63EC7}"/>
              </a:ext>
            </a:extLst>
          </p:cNvPr>
          <p:cNvSpPr>
            <a:spLocks noGrp="1"/>
          </p:cNvSpPr>
          <p:nvPr>
            <p:ph type="title"/>
          </p:nvPr>
        </p:nvSpPr>
        <p:spPr>
          <a:xfrm>
            <a:off x="835027" y="1709738"/>
            <a:ext cx="10515600" cy="1905000"/>
          </a:xfrm>
        </p:spPr>
        <p:txBody>
          <a:bodyPr anchor="ctr">
            <a:normAutofit/>
          </a:bodyPr>
          <a:lstStyle>
            <a:lvl1pPr algn="ctr">
              <a:defRPr sz="5000">
                <a:solidFill>
                  <a:schemeClr val="accent1"/>
                </a:solidFill>
              </a:defRPr>
            </a:lvl1pPr>
          </a:lstStyle>
          <a:p>
            <a:r>
              <a:rPr lang="en-US"/>
              <a:t>Click to edit Master title style</a:t>
            </a:r>
          </a:p>
        </p:txBody>
      </p:sp>
      <p:sp>
        <p:nvSpPr>
          <p:cNvPr id="4" name="Text Placeholder 2">
            <a:extLst>
              <a:ext uri="{FF2B5EF4-FFF2-40B4-BE49-F238E27FC236}">
                <a16:creationId xmlns:a16="http://schemas.microsoft.com/office/drawing/2014/main" id="{E53EDAA3-F22F-E2CC-CDA0-831A588046E7}"/>
              </a:ext>
            </a:extLst>
          </p:cNvPr>
          <p:cNvSpPr>
            <a:spLocks noGrp="1"/>
          </p:cNvSpPr>
          <p:nvPr>
            <p:ph type="body" idx="1"/>
          </p:nvPr>
        </p:nvSpPr>
        <p:spPr>
          <a:xfrm>
            <a:off x="835027" y="3648075"/>
            <a:ext cx="10515600" cy="1143000"/>
          </a:xfrm>
        </p:spPr>
        <p:txBody>
          <a:bodyPr/>
          <a:lstStyle>
            <a:lvl1pPr marL="0" indent="0" algn="ctr">
              <a:buNone/>
              <a:defRPr sz="2400" b="1">
                <a:solidFill>
                  <a:srgbClr val="4E504F"/>
                </a:solidFill>
              </a:defRPr>
            </a:lvl1pPr>
            <a:lvl2pPr marL="457182" indent="0">
              <a:buNone/>
              <a:defRPr sz="2000">
                <a:solidFill>
                  <a:schemeClr val="tx1">
                    <a:tint val="75000"/>
                  </a:schemeClr>
                </a:solidFill>
              </a:defRPr>
            </a:lvl2pPr>
            <a:lvl3pPr marL="914363" indent="0">
              <a:buNone/>
              <a:defRPr sz="1800">
                <a:solidFill>
                  <a:schemeClr val="tx1">
                    <a:tint val="75000"/>
                  </a:schemeClr>
                </a:solidFill>
              </a:defRPr>
            </a:lvl3pPr>
            <a:lvl4pPr marL="1371545" indent="0">
              <a:buNone/>
              <a:defRPr sz="1600">
                <a:solidFill>
                  <a:schemeClr val="tx1">
                    <a:tint val="75000"/>
                  </a:schemeClr>
                </a:solidFill>
              </a:defRPr>
            </a:lvl4pPr>
            <a:lvl5pPr marL="1828727" indent="0">
              <a:buNone/>
              <a:defRPr sz="1600">
                <a:solidFill>
                  <a:schemeClr val="tx1">
                    <a:tint val="75000"/>
                  </a:schemeClr>
                </a:solidFill>
              </a:defRPr>
            </a:lvl5pPr>
            <a:lvl6pPr marL="2285909" indent="0">
              <a:buNone/>
              <a:defRPr sz="1600">
                <a:solidFill>
                  <a:schemeClr val="tx1">
                    <a:tint val="75000"/>
                  </a:schemeClr>
                </a:solidFill>
              </a:defRPr>
            </a:lvl6pPr>
            <a:lvl7pPr marL="2743090" indent="0">
              <a:buNone/>
              <a:defRPr sz="1600">
                <a:solidFill>
                  <a:schemeClr val="tx1">
                    <a:tint val="75000"/>
                  </a:schemeClr>
                </a:solidFill>
              </a:defRPr>
            </a:lvl7pPr>
            <a:lvl8pPr marL="3200272" indent="0">
              <a:buNone/>
              <a:defRPr sz="1600">
                <a:solidFill>
                  <a:schemeClr val="tx1">
                    <a:tint val="75000"/>
                  </a:schemeClr>
                </a:solidFill>
              </a:defRPr>
            </a:lvl8pPr>
            <a:lvl9pPr marL="3657454"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29823440"/>
      </p:ext>
    </p:extLst>
  </p:cSld>
  <p:clrMapOvr>
    <a:masterClrMapping/>
  </p:clrMapOvr>
  <p:extLst>
    <p:ext uri="{DCECCB84-F9BA-43D5-87BE-67443E8EF086}">
      <p15:sldGuideLst xmlns:p15="http://schemas.microsoft.com/office/powerpoint/2012/main">
        <p15:guide id="1" orient="horz" pos="2592">
          <p15:clr>
            <a:srgbClr val="FBAE40"/>
          </p15:clr>
        </p15:guide>
        <p15:guide id="2" pos="4608">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imple Text Content Slide">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4897CE68-4C38-7B29-E28A-E618FB747343}"/>
              </a:ext>
            </a:extLst>
          </p:cNvPr>
          <p:cNvSpPr>
            <a:spLocks noGrp="1"/>
          </p:cNvSpPr>
          <p:nvPr>
            <p:ph idx="1"/>
          </p:nvPr>
        </p:nvSpPr>
        <p:spPr>
          <a:xfrm>
            <a:off x="190500" y="1242864"/>
            <a:ext cx="11811001" cy="4953000"/>
          </a:xfrm>
        </p:spPr>
        <p:txBody>
          <a:bodyPr>
            <a:normAutofit/>
          </a:bodyPr>
          <a:lstStyle>
            <a:lvl1pPr>
              <a:defRPr sz="2333"/>
            </a:lvl1pPr>
            <a:lvl2pPr>
              <a:defRPr sz="20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B69971C8-1C76-BC31-1F98-EA7F573E9E52}"/>
              </a:ext>
            </a:extLst>
          </p:cNvPr>
          <p:cNvSpPr>
            <a:spLocks noGrp="1"/>
          </p:cNvSpPr>
          <p:nvPr>
            <p:ph type="sldNum" sz="quarter" idx="4"/>
          </p:nvPr>
        </p:nvSpPr>
        <p:spPr>
          <a:xfrm>
            <a:off x="306277" y="6389689"/>
            <a:ext cx="1143001" cy="365125"/>
          </a:xfrm>
          <a:prstGeom prst="rect">
            <a:avLst/>
          </a:prstGeom>
        </p:spPr>
        <p:txBody>
          <a:bodyPr anchor="ctr"/>
          <a:lstStyle>
            <a:lvl1pPr algn="l">
              <a:defRPr sz="1000">
                <a:solidFill>
                  <a:schemeClr val="bg1">
                    <a:lumMod val="95000"/>
                  </a:schemeClr>
                </a:solidFill>
              </a:defRPr>
            </a:lvl1pPr>
          </a:lstStyle>
          <a:p>
            <a:fld id="{643BEF58-6BE5-4142-9D09-EF73C7FB9E39}" type="slidenum">
              <a:rPr lang="en-US" smtClean="0"/>
              <a:pPr/>
              <a:t>‹#›</a:t>
            </a:fld>
            <a:endParaRPr lang="en-US"/>
          </a:p>
        </p:txBody>
      </p:sp>
      <p:sp>
        <p:nvSpPr>
          <p:cNvPr id="2" name="Title 1">
            <a:extLst>
              <a:ext uri="{FF2B5EF4-FFF2-40B4-BE49-F238E27FC236}">
                <a16:creationId xmlns:a16="http://schemas.microsoft.com/office/drawing/2014/main" id="{B61BD0AB-6CE2-D153-24D8-424ED9544BB4}"/>
              </a:ext>
            </a:extLst>
          </p:cNvPr>
          <p:cNvSpPr>
            <a:spLocks noGrp="1"/>
          </p:cNvSpPr>
          <p:nvPr>
            <p:ph type="title"/>
          </p:nvPr>
        </p:nvSpPr>
        <p:spPr>
          <a:xfrm>
            <a:off x="190500" y="151352"/>
            <a:ext cx="11811001" cy="685800"/>
          </a:xfrm>
        </p:spPr>
        <p:txBody>
          <a:bodyPr>
            <a:normAutofit/>
          </a:bodyPr>
          <a:lstStyle>
            <a:lvl1pPr>
              <a:defRPr sz="3333" b="1">
                <a:solidFill>
                  <a:schemeClr val="accent1"/>
                </a:solidFill>
              </a:defRPr>
            </a:lvl1pPr>
          </a:lstStyle>
          <a:p>
            <a:r>
              <a:rPr lang="en-US"/>
              <a:t>Click to edit Master title style</a:t>
            </a:r>
          </a:p>
        </p:txBody>
      </p:sp>
      <p:sp>
        <p:nvSpPr>
          <p:cNvPr id="3" name="Text Placeholder 3">
            <a:extLst>
              <a:ext uri="{FF2B5EF4-FFF2-40B4-BE49-F238E27FC236}">
                <a16:creationId xmlns:a16="http://schemas.microsoft.com/office/drawing/2014/main" id="{B2E7537A-C2C4-C1EA-2BCC-4357973C8854}"/>
              </a:ext>
            </a:extLst>
          </p:cNvPr>
          <p:cNvSpPr>
            <a:spLocks noGrp="1"/>
          </p:cNvSpPr>
          <p:nvPr>
            <p:ph type="body" sz="quarter" idx="13"/>
          </p:nvPr>
        </p:nvSpPr>
        <p:spPr>
          <a:xfrm>
            <a:off x="190500" y="785664"/>
            <a:ext cx="11811001" cy="457200"/>
          </a:xfrm>
        </p:spPr>
        <p:txBody>
          <a:bodyPr>
            <a:noAutofit/>
          </a:bodyPr>
          <a:lstStyle>
            <a:lvl1pPr marL="0" indent="0">
              <a:buNone/>
              <a:defRPr sz="2000" b="1"/>
            </a:lvl1pPr>
          </a:lstStyle>
          <a:p>
            <a:pPr lvl="0"/>
            <a:r>
              <a:rPr lang="en-US"/>
              <a:t>Click to edit Master text styles</a:t>
            </a:r>
          </a:p>
        </p:txBody>
      </p:sp>
    </p:spTree>
    <p:extLst>
      <p:ext uri="{BB962C8B-B14F-4D97-AF65-F5344CB8AC3E}">
        <p14:creationId xmlns:p14="http://schemas.microsoft.com/office/powerpoint/2010/main" val="34997518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Simple Text Content Slide">
    <p:spTree>
      <p:nvGrpSpPr>
        <p:cNvPr id="1" name=""/>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E51F0058-5432-E40A-53BC-7C7C850EE1FA}"/>
              </a:ext>
            </a:extLst>
          </p:cNvPr>
          <p:cNvSpPr>
            <a:spLocks noGrp="1"/>
          </p:cNvSpPr>
          <p:nvPr>
            <p:ph idx="1"/>
          </p:nvPr>
        </p:nvSpPr>
        <p:spPr>
          <a:xfrm>
            <a:off x="190500" y="837152"/>
            <a:ext cx="11811001" cy="5415056"/>
          </a:xfrm>
        </p:spPr>
        <p:txBody>
          <a:bodyPr>
            <a:normAutofit/>
          </a:bodyPr>
          <a:lstStyle>
            <a:lvl1pPr>
              <a:defRPr sz="2333"/>
            </a:lvl1pPr>
            <a:lvl2pPr>
              <a:defRPr sz="20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5">
            <a:extLst>
              <a:ext uri="{FF2B5EF4-FFF2-40B4-BE49-F238E27FC236}">
                <a16:creationId xmlns:a16="http://schemas.microsoft.com/office/drawing/2014/main" id="{96A3CD66-4AAC-D353-45DE-43541CEC0A9A}"/>
              </a:ext>
            </a:extLst>
          </p:cNvPr>
          <p:cNvSpPr>
            <a:spLocks noGrp="1"/>
          </p:cNvSpPr>
          <p:nvPr>
            <p:ph type="sldNum" sz="quarter" idx="4"/>
          </p:nvPr>
        </p:nvSpPr>
        <p:spPr>
          <a:xfrm>
            <a:off x="306277" y="6389689"/>
            <a:ext cx="1143001" cy="365125"/>
          </a:xfrm>
          <a:prstGeom prst="rect">
            <a:avLst/>
          </a:prstGeom>
        </p:spPr>
        <p:txBody>
          <a:bodyPr anchor="ctr"/>
          <a:lstStyle>
            <a:lvl1pPr algn="l">
              <a:defRPr sz="1000">
                <a:solidFill>
                  <a:schemeClr val="bg1">
                    <a:lumMod val="95000"/>
                  </a:schemeClr>
                </a:solidFill>
              </a:defRPr>
            </a:lvl1pPr>
          </a:lstStyle>
          <a:p>
            <a:fld id="{643BEF58-6BE5-4142-9D09-EF73C7FB9E39}" type="slidenum">
              <a:rPr lang="en-US" smtClean="0"/>
              <a:pPr/>
              <a:t>‹#›</a:t>
            </a:fld>
            <a:endParaRPr lang="en-US"/>
          </a:p>
        </p:txBody>
      </p:sp>
      <p:sp>
        <p:nvSpPr>
          <p:cNvPr id="2" name="Title 1">
            <a:extLst>
              <a:ext uri="{FF2B5EF4-FFF2-40B4-BE49-F238E27FC236}">
                <a16:creationId xmlns:a16="http://schemas.microsoft.com/office/drawing/2014/main" id="{21707EAF-442C-5BBB-46F3-99EFD890F8ED}"/>
              </a:ext>
            </a:extLst>
          </p:cNvPr>
          <p:cNvSpPr>
            <a:spLocks noGrp="1"/>
          </p:cNvSpPr>
          <p:nvPr>
            <p:ph type="title"/>
          </p:nvPr>
        </p:nvSpPr>
        <p:spPr>
          <a:xfrm>
            <a:off x="190500" y="151352"/>
            <a:ext cx="11811001" cy="685800"/>
          </a:xfrm>
        </p:spPr>
        <p:txBody>
          <a:bodyPr>
            <a:normAutofit/>
          </a:bodyPr>
          <a:lstStyle>
            <a:lvl1pPr>
              <a:defRPr sz="3333" b="1">
                <a:solidFill>
                  <a:schemeClr val="accent1"/>
                </a:solidFill>
              </a:defRPr>
            </a:lvl1pPr>
          </a:lstStyle>
          <a:p>
            <a:r>
              <a:rPr lang="en-US"/>
              <a:t>Click to edit Master title style</a:t>
            </a:r>
          </a:p>
        </p:txBody>
      </p:sp>
    </p:spTree>
    <p:extLst>
      <p:ext uri="{BB962C8B-B14F-4D97-AF65-F5344CB8AC3E}">
        <p14:creationId xmlns:p14="http://schemas.microsoft.com/office/powerpoint/2010/main" val="3142032747"/>
      </p:ext>
    </p:extLst>
  </p:cSld>
  <p:clrMapOvr>
    <a:masterClrMapping/>
  </p:clrMapOvr>
  <p:extLst>
    <p:ext uri="{DCECCB84-F9BA-43D5-87BE-67443E8EF086}">
      <p15:sldGuideLst xmlns:p15="http://schemas.microsoft.com/office/powerpoint/2012/main">
        <p15:guide id="1" orient="horz" pos="2592">
          <p15:clr>
            <a:srgbClr val="FBAE40"/>
          </p15:clr>
        </p15:guide>
        <p15:guide id="2" pos="4608">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ontent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99E5956-FA5E-B297-2051-EEF82FC7AD8D}"/>
              </a:ext>
            </a:extLst>
          </p:cNvPr>
          <p:cNvSpPr/>
          <p:nvPr userDrawn="1"/>
        </p:nvSpPr>
        <p:spPr>
          <a:xfrm>
            <a:off x="7620000" y="114097"/>
            <a:ext cx="4572000" cy="6173422"/>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500"/>
          </a:p>
        </p:txBody>
      </p:sp>
      <p:sp>
        <p:nvSpPr>
          <p:cNvPr id="6" name="Slide Number Placeholder 5">
            <a:extLst>
              <a:ext uri="{FF2B5EF4-FFF2-40B4-BE49-F238E27FC236}">
                <a16:creationId xmlns:a16="http://schemas.microsoft.com/office/drawing/2014/main" id="{B69971C8-1C76-BC31-1F98-EA7F573E9E52}"/>
              </a:ext>
            </a:extLst>
          </p:cNvPr>
          <p:cNvSpPr>
            <a:spLocks noGrp="1"/>
          </p:cNvSpPr>
          <p:nvPr>
            <p:ph type="sldNum" sz="quarter" idx="4"/>
          </p:nvPr>
        </p:nvSpPr>
        <p:spPr>
          <a:xfrm>
            <a:off x="306277" y="6389689"/>
            <a:ext cx="1143001" cy="365125"/>
          </a:xfrm>
          <a:prstGeom prst="rect">
            <a:avLst/>
          </a:prstGeom>
        </p:spPr>
        <p:txBody>
          <a:bodyPr anchor="ctr"/>
          <a:lstStyle>
            <a:lvl1pPr algn="l">
              <a:defRPr sz="1000">
                <a:solidFill>
                  <a:schemeClr val="bg1">
                    <a:lumMod val="95000"/>
                  </a:schemeClr>
                </a:solidFill>
              </a:defRPr>
            </a:lvl1pPr>
          </a:lstStyle>
          <a:p>
            <a:fld id="{643BEF58-6BE5-4142-9D09-EF73C7FB9E39}" type="slidenum">
              <a:rPr lang="en-US" smtClean="0"/>
              <a:pPr/>
              <a:t>‹#›</a:t>
            </a:fld>
            <a:endParaRPr lang="en-US"/>
          </a:p>
        </p:txBody>
      </p:sp>
      <p:sp>
        <p:nvSpPr>
          <p:cNvPr id="7" name="Picture Placeholder 6">
            <a:extLst>
              <a:ext uri="{FF2B5EF4-FFF2-40B4-BE49-F238E27FC236}">
                <a16:creationId xmlns:a16="http://schemas.microsoft.com/office/drawing/2014/main" id="{9B161F77-EE0E-04BE-F880-1ACB00F8181A}"/>
              </a:ext>
            </a:extLst>
          </p:cNvPr>
          <p:cNvSpPr>
            <a:spLocks noGrp="1"/>
          </p:cNvSpPr>
          <p:nvPr>
            <p:ph type="pic" sz="quarter" idx="14"/>
          </p:nvPr>
        </p:nvSpPr>
        <p:spPr>
          <a:xfrm>
            <a:off x="7799917" y="407458"/>
            <a:ext cx="4392084" cy="2667000"/>
          </a:xfrm>
        </p:spPr>
        <p:txBody>
          <a:bodyPr anchor="ctr"/>
          <a:lstStyle>
            <a:lvl1pPr marL="0" indent="0" algn="ctr">
              <a:buNone/>
              <a:defRPr/>
            </a:lvl1pPr>
          </a:lstStyle>
          <a:p>
            <a:endParaRPr lang="en-US"/>
          </a:p>
        </p:txBody>
      </p:sp>
      <p:sp>
        <p:nvSpPr>
          <p:cNvPr id="8" name="Picture Placeholder 6">
            <a:extLst>
              <a:ext uri="{FF2B5EF4-FFF2-40B4-BE49-F238E27FC236}">
                <a16:creationId xmlns:a16="http://schemas.microsoft.com/office/drawing/2014/main" id="{3C690009-AE4F-E6FE-3D3D-BA803AE1CBB2}"/>
              </a:ext>
            </a:extLst>
          </p:cNvPr>
          <p:cNvSpPr>
            <a:spLocks noGrp="1"/>
          </p:cNvSpPr>
          <p:nvPr>
            <p:ph type="pic" sz="quarter" idx="15"/>
          </p:nvPr>
        </p:nvSpPr>
        <p:spPr>
          <a:xfrm>
            <a:off x="7799917" y="3325487"/>
            <a:ext cx="4392084" cy="2667000"/>
          </a:xfrm>
        </p:spPr>
        <p:txBody>
          <a:bodyPr anchor="ctr"/>
          <a:lstStyle>
            <a:lvl1pPr marL="0" indent="0" algn="ctr">
              <a:buNone/>
              <a:defRPr/>
            </a:lvl1pPr>
          </a:lstStyle>
          <a:p>
            <a:endParaRPr lang="en-US"/>
          </a:p>
        </p:txBody>
      </p:sp>
      <p:sp>
        <p:nvSpPr>
          <p:cNvPr id="3" name="Title 1">
            <a:extLst>
              <a:ext uri="{FF2B5EF4-FFF2-40B4-BE49-F238E27FC236}">
                <a16:creationId xmlns:a16="http://schemas.microsoft.com/office/drawing/2014/main" id="{4B171ACA-5C47-D0F0-9358-B41F049736C0}"/>
              </a:ext>
            </a:extLst>
          </p:cNvPr>
          <p:cNvSpPr>
            <a:spLocks noGrp="1"/>
          </p:cNvSpPr>
          <p:nvPr>
            <p:ph type="title"/>
          </p:nvPr>
        </p:nvSpPr>
        <p:spPr>
          <a:xfrm>
            <a:off x="190500" y="151352"/>
            <a:ext cx="7315200" cy="685800"/>
          </a:xfrm>
        </p:spPr>
        <p:txBody>
          <a:bodyPr>
            <a:normAutofit/>
          </a:bodyPr>
          <a:lstStyle>
            <a:lvl1pPr>
              <a:defRPr sz="3333" b="1">
                <a:solidFill>
                  <a:schemeClr val="accent1"/>
                </a:solidFill>
              </a:defRPr>
            </a:lvl1pPr>
          </a:lstStyle>
          <a:p>
            <a:r>
              <a:rPr lang="en-US"/>
              <a:t>Click to edit Master title style</a:t>
            </a:r>
          </a:p>
        </p:txBody>
      </p:sp>
      <p:sp>
        <p:nvSpPr>
          <p:cNvPr id="10" name="Text Placeholder 3">
            <a:extLst>
              <a:ext uri="{FF2B5EF4-FFF2-40B4-BE49-F238E27FC236}">
                <a16:creationId xmlns:a16="http://schemas.microsoft.com/office/drawing/2014/main" id="{BB1286BD-D830-2251-E764-7DC4FF975F87}"/>
              </a:ext>
            </a:extLst>
          </p:cNvPr>
          <p:cNvSpPr>
            <a:spLocks noGrp="1"/>
          </p:cNvSpPr>
          <p:nvPr>
            <p:ph type="body" sz="quarter" idx="13"/>
          </p:nvPr>
        </p:nvSpPr>
        <p:spPr>
          <a:xfrm>
            <a:off x="190500" y="785664"/>
            <a:ext cx="7315200" cy="457200"/>
          </a:xfrm>
        </p:spPr>
        <p:txBody>
          <a:bodyPr>
            <a:noAutofit/>
          </a:bodyPr>
          <a:lstStyle>
            <a:lvl1pPr marL="0" indent="0">
              <a:buNone/>
              <a:defRPr sz="2000" b="1"/>
            </a:lvl1pPr>
          </a:lstStyle>
          <a:p>
            <a:pPr lvl="0"/>
            <a:r>
              <a:rPr lang="en-US"/>
              <a:t>Click to edit Master text styles</a:t>
            </a:r>
          </a:p>
        </p:txBody>
      </p:sp>
      <p:sp>
        <p:nvSpPr>
          <p:cNvPr id="11" name="Content Placeholder 2">
            <a:extLst>
              <a:ext uri="{FF2B5EF4-FFF2-40B4-BE49-F238E27FC236}">
                <a16:creationId xmlns:a16="http://schemas.microsoft.com/office/drawing/2014/main" id="{33EE0D4A-2675-A2AB-2D22-6D269B7FD1F1}"/>
              </a:ext>
            </a:extLst>
          </p:cNvPr>
          <p:cNvSpPr>
            <a:spLocks noGrp="1"/>
          </p:cNvSpPr>
          <p:nvPr>
            <p:ph idx="1"/>
          </p:nvPr>
        </p:nvSpPr>
        <p:spPr>
          <a:xfrm>
            <a:off x="190500" y="1280984"/>
            <a:ext cx="7315200" cy="4953000"/>
          </a:xfrm>
        </p:spPr>
        <p:txBody>
          <a:bodyPr>
            <a:normAutofit/>
          </a:bodyPr>
          <a:lstStyle>
            <a:lvl1pPr>
              <a:defRPr sz="2333"/>
            </a:lvl1pPr>
            <a:lvl2pPr>
              <a:defRPr sz="20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39048101"/>
      </p:ext>
    </p:extLst>
  </p:cSld>
  <p:clrMapOvr>
    <a:masterClrMapping/>
  </p:clrMapOvr>
  <p:extLst>
    <p:ext uri="{DCECCB84-F9BA-43D5-87BE-67443E8EF086}">
      <p15:sldGuideLst xmlns:p15="http://schemas.microsoft.com/office/powerpoint/2012/main">
        <p15:guide id="1" orient="horz" pos="2592">
          <p15:clr>
            <a:srgbClr val="FBAE40"/>
          </p15:clr>
        </p15:guide>
        <p15:guide id="2" pos="4608">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Content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99E5956-FA5E-B297-2051-EEF82FC7AD8D}"/>
              </a:ext>
            </a:extLst>
          </p:cNvPr>
          <p:cNvSpPr/>
          <p:nvPr userDrawn="1"/>
        </p:nvSpPr>
        <p:spPr>
          <a:xfrm>
            <a:off x="0" y="114097"/>
            <a:ext cx="4572000" cy="6173422"/>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500"/>
          </a:p>
        </p:txBody>
      </p:sp>
      <p:sp>
        <p:nvSpPr>
          <p:cNvPr id="6" name="Slide Number Placeholder 5">
            <a:extLst>
              <a:ext uri="{FF2B5EF4-FFF2-40B4-BE49-F238E27FC236}">
                <a16:creationId xmlns:a16="http://schemas.microsoft.com/office/drawing/2014/main" id="{B69971C8-1C76-BC31-1F98-EA7F573E9E52}"/>
              </a:ext>
            </a:extLst>
          </p:cNvPr>
          <p:cNvSpPr>
            <a:spLocks noGrp="1"/>
          </p:cNvSpPr>
          <p:nvPr>
            <p:ph type="sldNum" sz="quarter" idx="4"/>
          </p:nvPr>
        </p:nvSpPr>
        <p:spPr>
          <a:xfrm>
            <a:off x="306277" y="6389689"/>
            <a:ext cx="1143001" cy="365125"/>
          </a:xfrm>
          <a:prstGeom prst="rect">
            <a:avLst/>
          </a:prstGeom>
        </p:spPr>
        <p:txBody>
          <a:bodyPr anchor="ctr"/>
          <a:lstStyle>
            <a:lvl1pPr algn="l">
              <a:defRPr sz="1000">
                <a:solidFill>
                  <a:schemeClr val="bg1">
                    <a:lumMod val="95000"/>
                  </a:schemeClr>
                </a:solidFill>
              </a:defRPr>
            </a:lvl1pPr>
          </a:lstStyle>
          <a:p>
            <a:fld id="{643BEF58-6BE5-4142-9D09-EF73C7FB9E39}" type="slidenum">
              <a:rPr lang="en-US" smtClean="0"/>
              <a:pPr/>
              <a:t>‹#›</a:t>
            </a:fld>
            <a:endParaRPr lang="en-US"/>
          </a:p>
        </p:txBody>
      </p:sp>
      <p:sp>
        <p:nvSpPr>
          <p:cNvPr id="7" name="Picture Placeholder 6">
            <a:extLst>
              <a:ext uri="{FF2B5EF4-FFF2-40B4-BE49-F238E27FC236}">
                <a16:creationId xmlns:a16="http://schemas.microsoft.com/office/drawing/2014/main" id="{9B161F77-EE0E-04BE-F880-1ACB00F8181A}"/>
              </a:ext>
            </a:extLst>
          </p:cNvPr>
          <p:cNvSpPr>
            <a:spLocks noGrp="1"/>
          </p:cNvSpPr>
          <p:nvPr>
            <p:ph type="pic" sz="quarter" idx="14"/>
          </p:nvPr>
        </p:nvSpPr>
        <p:spPr>
          <a:xfrm>
            <a:off x="1" y="407458"/>
            <a:ext cx="4392084" cy="2667000"/>
          </a:xfrm>
        </p:spPr>
        <p:txBody>
          <a:bodyPr anchor="ctr"/>
          <a:lstStyle>
            <a:lvl1pPr marL="0" indent="0" algn="ctr">
              <a:buNone/>
              <a:defRPr/>
            </a:lvl1pPr>
          </a:lstStyle>
          <a:p>
            <a:endParaRPr lang="en-US"/>
          </a:p>
        </p:txBody>
      </p:sp>
      <p:sp>
        <p:nvSpPr>
          <p:cNvPr id="8" name="Picture Placeholder 6">
            <a:extLst>
              <a:ext uri="{FF2B5EF4-FFF2-40B4-BE49-F238E27FC236}">
                <a16:creationId xmlns:a16="http://schemas.microsoft.com/office/drawing/2014/main" id="{3C690009-AE4F-E6FE-3D3D-BA803AE1CBB2}"/>
              </a:ext>
            </a:extLst>
          </p:cNvPr>
          <p:cNvSpPr>
            <a:spLocks noGrp="1"/>
          </p:cNvSpPr>
          <p:nvPr>
            <p:ph type="pic" sz="quarter" idx="15"/>
          </p:nvPr>
        </p:nvSpPr>
        <p:spPr>
          <a:xfrm>
            <a:off x="1" y="3325487"/>
            <a:ext cx="4392084" cy="2667000"/>
          </a:xfrm>
        </p:spPr>
        <p:txBody>
          <a:bodyPr anchor="ctr"/>
          <a:lstStyle>
            <a:lvl1pPr marL="0" indent="0" algn="ctr">
              <a:buNone/>
              <a:defRPr/>
            </a:lvl1pPr>
          </a:lstStyle>
          <a:p>
            <a:endParaRPr lang="en-US"/>
          </a:p>
        </p:txBody>
      </p:sp>
      <p:sp>
        <p:nvSpPr>
          <p:cNvPr id="14" name="Content Placeholder 2">
            <a:extLst>
              <a:ext uri="{FF2B5EF4-FFF2-40B4-BE49-F238E27FC236}">
                <a16:creationId xmlns:a16="http://schemas.microsoft.com/office/drawing/2014/main" id="{7DDBCD7F-170D-BD86-78B0-F91FF0AC7150}"/>
              </a:ext>
            </a:extLst>
          </p:cNvPr>
          <p:cNvSpPr>
            <a:spLocks noGrp="1"/>
          </p:cNvSpPr>
          <p:nvPr>
            <p:ph idx="1"/>
          </p:nvPr>
        </p:nvSpPr>
        <p:spPr>
          <a:xfrm>
            <a:off x="4700732" y="1280984"/>
            <a:ext cx="7315200" cy="4953000"/>
          </a:xfrm>
        </p:spPr>
        <p:txBody>
          <a:bodyPr>
            <a:normAutofit/>
          </a:bodyPr>
          <a:lstStyle>
            <a:lvl1pPr>
              <a:defRPr sz="2333"/>
            </a:lvl1pPr>
            <a:lvl2pPr>
              <a:defRPr sz="20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1">
            <a:extLst>
              <a:ext uri="{FF2B5EF4-FFF2-40B4-BE49-F238E27FC236}">
                <a16:creationId xmlns:a16="http://schemas.microsoft.com/office/drawing/2014/main" id="{9ED7135B-1336-BCCC-F890-17B8A5611755}"/>
              </a:ext>
            </a:extLst>
          </p:cNvPr>
          <p:cNvSpPr>
            <a:spLocks noGrp="1"/>
          </p:cNvSpPr>
          <p:nvPr>
            <p:ph type="title"/>
          </p:nvPr>
        </p:nvSpPr>
        <p:spPr>
          <a:xfrm>
            <a:off x="4700732" y="151352"/>
            <a:ext cx="7300768" cy="685800"/>
          </a:xfrm>
        </p:spPr>
        <p:txBody>
          <a:bodyPr>
            <a:normAutofit/>
          </a:bodyPr>
          <a:lstStyle>
            <a:lvl1pPr>
              <a:defRPr sz="3333" b="1">
                <a:solidFill>
                  <a:schemeClr val="accent1"/>
                </a:solidFill>
              </a:defRPr>
            </a:lvl1pPr>
          </a:lstStyle>
          <a:p>
            <a:r>
              <a:rPr lang="en-US"/>
              <a:t>Click to edit Master title style</a:t>
            </a:r>
          </a:p>
        </p:txBody>
      </p:sp>
      <p:sp>
        <p:nvSpPr>
          <p:cNvPr id="4" name="Text Placeholder 3">
            <a:extLst>
              <a:ext uri="{FF2B5EF4-FFF2-40B4-BE49-F238E27FC236}">
                <a16:creationId xmlns:a16="http://schemas.microsoft.com/office/drawing/2014/main" id="{D77559F0-4DA4-1CF2-FA45-D2D2829FFC39}"/>
              </a:ext>
            </a:extLst>
          </p:cNvPr>
          <p:cNvSpPr>
            <a:spLocks noGrp="1"/>
          </p:cNvSpPr>
          <p:nvPr>
            <p:ph type="body" sz="quarter" idx="13"/>
          </p:nvPr>
        </p:nvSpPr>
        <p:spPr>
          <a:xfrm>
            <a:off x="4700732" y="785664"/>
            <a:ext cx="7300768" cy="457200"/>
          </a:xfrm>
        </p:spPr>
        <p:txBody>
          <a:bodyPr>
            <a:noAutofit/>
          </a:bodyPr>
          <a:lstStyle>
            <a:lvl1pPr marL="0" indent="0">
              <a:buNone/>
              <a:defRPr sz="2000" b="1"/>
            </a:lvl1pPr>
          </a:lstStyle>
          <a:p>
            <a:pPr lvl="0"/>
            <a:r>
              <a:rPr lang="en-US"/>
              <a:t>Click to edit Master text styles</a:t>
            </a:r>
          </a:p>
        </p:txBody>
      </p:sp>
    </p:spTree>
    <p:extLst>
      <p:ext uri="{BB962C8B-B14F-4D97-AF65-F5344CB8AC3E}">
        <p14:creationId xmlns:p14="http://schemas.microsoft.com/office/powerpoint/2010/main" val="19157083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itle Only Slide">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E948A567-8BE4-018E-2F5C-4EF0B8D3C79E}"/>
              </a:ext>
            </a:extLst>
          </p:cNvPr>
          <p:cNvSpPr>
            <a:spLocks noGrp="1"/>
          </p:cNvSpPr>
          <p:nvPr>
            <p:ph type="title"/>
          </p:nvPr>
        </p:nvSpPr>
        <p:spPr>
          <a:xfrm>
            <a:off x="190500" y="151352"/>
            <a:ext cx="11811001" cy="685800"/>
          </a:xfrm>
        </p:spPr>
        <p:txBody>
          <a:bodyPr>
            <a:normAutofit/>
          </a:bodyPr>
          <a:lstStyle>
            <a:lvl1pPr>
              <a:defRPr sz="3333" b="1">
                <a:solidFill>
                  <a:schemeClr val="accent1"/>
                </a:solidFill>
              </a:defRPr>
            </a:lvl1pPr>
          </a:lstStyle>
          <a:p>
            <a:r>
              <a:rPr lang="en-US"/>
              <a:t>Click to edit Master title style</a:t>
            </a:r>
          </a:p>
        </p:txBody>
      </p:sp>
      <p:sp>
        <p:nvSpPr>
          <p:cNvPr id="4" name="Text Placeholder 3">
            <a:extLst>
              <a:ext uri="{FF2B5EF4-FFF2-40B4-BE49-F238E27FC236}">
                <a16:creationId xmlns:a16="http://schemas.microsoft.com/office/drawing/2014/main" id="{6E0B864C-A996-ED89-95EC-72634400BC57}"/>
              </a:ext>
            </a:extLst>
          </p:cNvPr>
          <p:cNvSpPr>
            <a:spLocks noGrp="1"/>
          </p:cNvSpPr>
          <p:nvPr>
            <p:ph type="body" sz="quarter" idx="13"/>
          </p:nvPr>
        </p:nvSpPr>
        <p:spPr>
          <a:xfrm>
            <a:off x="190500" y="785664"/>
            <a:ext cx="11811001" cy="457200"/>
          </a:xfrm>
        </p:spPr>
        <p:txBody>
          <a:bodyPr>
            <a:noAutofit/>
          </a:bodyPr>
          <a:lstStyle>
            <a:lvl1pPr marL="0" indent="0">
              <a:buNone/>
              <a:defRPr sz="2000" b="1"/>
            </a:lvl1pPr>
          </a:lstStyle>
          <a:p>
            <a:pPr lvl="0"/>
            <a:r>
              <a:rPr lang="en-US"/>
              <a:t>Click to edit Master text styles</a:t>
            </a:r>
          </a:p>
        </p:txBody>
      </p:sp>
      <p:sp>
        <p:nvSpPr>
          <p:cNvPr id="6" name="Slide Number Placeholder 5">
            <a:extLst>
              <a:ext uri="{FF2B5EF4-FFF2-40B4-BE49-F238E27FC236}">
                <a16:creationId xmlns:a16="http://schemas.microsoft.com/office/drawing/2014/main" id="{B69971C8-1C76-BC31-1F98-EA7F573E9E52}"/>
              </a:ext>
            </a:extLst>
          </p:cNvPr>
          <p:cNvSpPr>
            <a:spLocks noGrp="1"/>
          </p:cNvSpPr>
          <p:nvPr>
            <p:ph type="sldNum" sz="quarter" idx="4"/>
          </p:nvPr>
        </p:nvSpPr>
        <p:spPr>
          <a:xfrm>
            <a:off x="306277" y="6389689"/>
            <a:ext cx="1143001" cy="365125"/>
          </a:xfrm>
          <a:prstGeom prst="rect">
            <a:avLst/>
          </a:prstGeom>
        </p:spPr>
        <p:txBody>
          <a:bodyPr anchor="ctr"/>
          <a:lstStyle>
            <a:lvl1pPr algn="l">
              <a:defRPr sz="1000">
                <a:solidFill>
                  <a:schemeClr val="bg1">
                    <a:lumMod val="95000"/>
                  </a:schemeClr>
                </a:solidFill>
              </a:defRPr>
            </a:lvl1pPr>
          </a:lstStyle>
          <a:p>
            <a:fld id="{643BEF58-6BE5-4142-9D09-EF73C7FB9E39}" type="slidenum">
              <a:rPr lang="en-US" smtClean="0"/>
              <a:pPr/>
              <a:t>‹#›</a:t>
            </a:fld>
            <a:endParaRPr lang="en-US"/>
          </a:p>
        </p:txBody>
      </p:sp>
    </p:spTree>
    <p:custDataLst>
      <p:tags r:id="rId1"/>
    </p:custDataLst>
    <p:extLst>
      <p:ext uri="{BB962C8B-B14F-4D97-AF65-F5344CB8AC3E}">
        <p14:creationId xmlns:p14="http://schemas.microsoft.com/office/powerpoint/2010/main" val="2690295414"/>
      </p:ext>
    </p:extLst>
  </p:cSld>
  <p:clrMapOvr>
    <a:masterClrMapping/>
  </p:clrMapOvr>
  <p:extLst>
    <p:ext uri="{DCECCB84-F9BA-43D5-87BE-67443E8EF086}">
      <p15:sldGuideLst xmlns:p15="http://schemas.microsoft.com/office/powerpoint/2012/main">
        <p15:guide id="1" orient="horz" pos="2592">
          <p15:clr>
            <a:srgbClr val="FBAE40"/>
          </p15:clr>
        </p15:guide>
        <p15:guide id="2" pos="4608">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Title Only Slide">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39C07131-D763-A0A1-EEDD-580D9EB6F7CE}"/>
              </a:ext>
            </a:extLst>
          </p:cNvPr>
          <p:cNvSpPr>
            <a:spLocks noGrp="1"/>
          </p:cNvSpPr>
          <p:nvPr>
            <p:ph type="sldNum" sz="quarter" idx="4"/>
          </p:nvPr>
        </p:nvSpPr>
        <p:spPr>
          <a:xfrm>
            <a:off x="306277" y="6389689"/>
            <a:ext cx="1143001" cy="365125"/>
          </a:xfrm>
          <a:prstGeom prst="rect">
            <a:avLst/>
          </a:prstGeom>
        </p:spPr>
        <p:txBody>
          <a:bodyPr anchor="ctr"/>
          <a:lstStyle>
            <a:lvl1pPr algn="l">
              <a:defRPr sz="1000">
                <a:solidFill>
                  <a:schemeClr val="bg1">
                    <a:lumMod val="95000"/>
                  </a:schemeClr>
                </a:solidFill>
              </a:defRPr>
            </a:lvl1pPr>
          </a:lstStyle>
          <a:p>
            <a:fld id="{643BEF58-6BE5-4142-9D09-EF73C7FB9E39}" type="slidenum">
              <a:rPr lang="en-US" smtClean="0"/>
              <a:pPr/>
              <a:t>‹#›</a:t>
            </a:fld>
            <a:endParaRPr lang="en-US"/>
          </a:p>
        </p:txBody>
      </p:sp>
      <p:sp>
        <p:nvSpPr>
          <p:cNvPr id="3" name="Title 1">
            <a:extLst>
              <a:ext uri="{FF2B5EF4-FFF2-40B4-BE49-F238E27FC236}">
                <a16:creationId xmlns:a16="http://schemas.microsoft.com/office/drawing/2014/main" id="{D796420C-C1FC-A6F7-D042-FCE0ABB8EFF0}"/>
              </a:ext>
            </a:extLst>
          </p:cNvPr>
          <p:cNvSpPr>
            <a:spLocks noGrp="1"/>
          </p:cNvSpPr>
          <p:nvPr>
            <p:ph type="title"/>
          </p:nvPr>
        </p:nvSpPr>
        <p:spPr>
          <a:xfrm>
            <a:off x="190500" y="151352"/>
            <a:ext cx="11811001" cy="685800"/>
          </a:xfrm>
        </p:spPr>
        <p:txBody>
          <a:bodyPr>
            <a:normAutofit/>
          </a:bodyPr>
          <a:lstStyle>
            <a:lvl1pPr>
              <a:defRPr sz="3333" b="1">
                <a:solidFill>
                  <a:schemeClr val="accent1"/>
                </a:solidFill>
              </a:defRPr>
            </a:lvl1pPr>
          </a:lstStyle>
          <a:p>
            <a:r>
              <a:rPr lang="en-US"/>
              <a:t>Click to edit Master title style</a:t>
            </a:r>
          </a:p>
        </p:txBody>
      </p:sp>
    </p:spTree>
    <p:extLst>
      <p:ext uri="{BB962C8B-B14F-4D97-AF65-F5344CB8AC3E}">
        <p14:creationId xmlns:p14="http://schemas.microsoft.com/office/powerpoint/2010/main" val="35926141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Blank Slide">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14273621-B1D5-2C05-4F09-318C3D679316}"/>
              </a:ext>
            </a:extLst>
          </p:cNvPr>
          <p:cNvSpPr>
            <a:spLocks noGrp="1"/>
          </p:cNvSpPr>
          <p:nvPr>
            <p:ph type="sldNum" sz="quarter" idx="4"/>
          </p:nvPr>
        </p:nvSpPr>
        <p:spPr>
          <a:xfrm>
            <a:off x="306277" y="6389689"/>
            <a:ext cx="1143001" cy="365125"/>
          </a:xfrm>
          <a:prstGeom prst="rect">
            <a:avLst/>
          </a:prstGeom>
        </p:spPr>
        <p:txBody>
          <a:bodyPr anchor="ctr"/>
          <a:lstStyle>
            <a:lvl1pPr algn="l">
              <a:defRPr sz="1000">
                <a:solidFill>
                  <a:schemeClr val="bg1">
                    <a:lumMod val="95000"/>
                  </a:schemeClr>
                </a:solidFill>
              </a:defRPr>
            </a:lvl1pPr>
          </a:lstStyle>
          <a:p>
            <a:fld id="{643BEF58-6BE5-4142-9D09-EF73C7FB9E39}" type="slidenum">
              <a:rPr lang="en-US" smtClean="0"/>
              <a:pPr/>
              <a:t>‹#›</a:t>
            </a:fld>
            <a:endParaRPr lang="en-US"/>
          </a:p>
        </p:txBody>
      </p:sp>
    </p:spTree>
    <p:custDataLst>
      <p:tags r:id="rId1"/>
    </p:custDataLst>
    <p:extLst>
      <p:ext uri="{BB962C8B-B14F-4D97-AF65-F5344CB8AC3E}">
        <p14:creationId xmlns:p14="http://schemas.microsoft.com/office/powerpoint/2010/main" val="3061206518"/>
      </p:ext>
    </p:extLst>
  </p:cSld>
  <p:clrMapOvr>
    <a:masterClrMapping/>
  </p:clrMapOvr>
  <p:extLst>
    <p:ext uri="{DCECCB84-F9BA-43D5-87BE-67443E8EF086}">
      <p15:sldGuideLst xmlns:p15="http://schemas.microsoft.com/office/powerpoint/2012/main">
        <p15:guide id="1" orient="horz" pos="2592">
          <p15:clr>
            <a:srgbClr val="FBAE40"/>
          </p15:clr>
        </p15:guide>
        <p15:guide id="2" pos="4608">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Impact Message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4B48010-F010-B51C-A828-C7CABB39077C}"/>
              </a:ext>
            </a:extLst>
          </p:cNvPr>
          <p:cNvSpPr/>
          <p:nvPr userDrawn="1"/>
        </p:nvSpPr>
        <p:spPr>
          <a:xfrm>
            <a:off x="0" y="2"/>
            <a:ext cx="12192000" cy="6857999"/>
          </a:xfrm>
          <a:prstGeom prst="rect">
            <a:avLst/>
          </a:prstGeom>
          <a:gradFill>
            <a:gsLst>
              <a:gs pos="0">
                <a:schemeClr val="tx2">
                  <a:lumMod val="75000"/>
                </a:schemeClr>
              </a:gs>
              <a:gs pos="58000">
                <a:schemeClr val="accent1"/>
              </a:gs>
              <a:gs pos="100000">
                <a:schemeClr val="accent1">
                  <a:lumMod val="7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Arial" panose="020B0604020202020204" pitchFamily="34" charset="0"/>
            </a:endParaRPr>
          </a:p>
        </p:txBody>
      </p:sp>
      <p:pic>
        <p:nvPicPr>
          <p:cNvPr id="7" name="Picture 6" descr="A group of white circles on a black background&#10;&#10;Description automatically generated">
            <a:extLst>
              <a:ext uri="{FF2B5EF4-FFF2-40B4-BE49-F238E27FC236}">
                <a16:creationId xmlns:a16="http://schemas.microsoft.com/office/drawing/2014/main" id="{49276925-6F46-9DDE-E763-E263D5863331}"/>
              </a:ext>
            </a:extLst>
          </p:cNvPr>
          <p:cNvPicPr>
            <a:picLocks noChangeAspect="1"/>
          </p:cNvPicPr>
          <p:nvPr userDrawn="1"/>
        </p:nvPicPr>
        <p:blipFill rotWithShape="1">
          <a:blip r:embed="rId3">
            <a:alphaModFix amt="15000"/>
          </a:blip>
          <a:srcRect l="-7076" t="31055" r="26378" b="-3933"/>
          <a:stretch/>
        </p:blipFill>
        <p:spPr>
          <a:xfrm>
            <a:off x="3369229" y="1"/>
            <a:ext cx="8822772" cy="5396453"/>
          </a:xfrm>
          <a:prstGeom prst="rect">
            <a:avLst/>
          </a:prstGeom>
        </p:spPr>
      </p:pic>
      <p:sp>
        <p:nvSpPr>
          <p:cNvPr id="2" name="Title 1">
            <a:extLst>
              <a:ext uri="{FF2B5EF4-FFF2-40B4-BE49-F238E27FC236}">
                <a16:creationId xmlns:a16="http://schemas.microsoft.com/office/drawing/2014/main" id="{1D9F0E83-9CB9-1867-80DA-FD58D52DD09B}"/>
              </a:ext>
            </a:extLst>
          </p:cNvPr>
          <p:cNvSpPr>
            <a:spLocks noGrp="1"/>
          </p:cNvSpPr>
          <p:nvPr>
            <p:ph type="title"/>
          </p:nvPr>
        </p:nvSpPr>
        <p:spPr>
          <a:xfrm>
            <a:off x="835027" y="1709738"/>
            <a:ext cx="10515600" cy="1905000"/>
          </a:xfrm>
        </p:spPr>
        <p:txBody>
          <a:bodyPr anchor="ctr">
            <a:normAutofit/>
          </a:bodyPr>
          <a:lstStyle>
            <a:lvl1pPr algn="ctr">
              <a:defRPr sz="5000">
                <a:solidFill>
                  <a:schemeClr val="accent2"/>
                </a:solidFill>
              </a:defRPr>
            </a:lvl1pPr>
          </a:lstStyle>
          <a:p>
            <a:r>
              <a:rPr lang="en-US"/>
              <a:t>Click to edit Master title style</a:t>
            </a:r>
          </a:p>
        </p:txBody>
      </p:sp>
      <p:sp>
        <p:nvSpPr>
          <p:cNvPr id="3" name="Text Placeholder 2">
            <a:extLst>
              <a:ext uri="{FF2B5EF4-FFF2-40B4-BE49-F238E27FC236}">
                <a16:creationId xmlns:a16="http://schemas.microsoft.com/office/drawing/2014/main" id="{A9FEF707-246E-06AD-65AF-24497037F199}"/>
              </a:ext>
            </a:extLst>
          </p:cNvPr>
          <p:cNvSpPr>
            <a:spLocks noGrp="1"/>
          </p:cNvSpPr>
          <p:nvPr>
            <p:ph type="body" idx="1"/>
          </p:nvPr>
        </p:nvSpPr>
        <p:spPr>
          <a:xfrm>
            <a:off x="835027" y="3648075"/>
            <a:ext cx="10515600" cy="1143000"/>
          </a:xfrm>
        </p:spPr>
        <p:txBody>
          <a:bodyPr/>
          <a:lstStyle>
            <a:lvl1pPr marL="0" indent="0" algn="ctr">
              <a:buNone/>
              <a:defRPr sz="2400">
                <a:solidFill>
                  <a:schemeClr val="bg1"/>
                </a:solidFill>
              </a:defRPr>
            </a:lvl1pPr>
            <a:lvl2pPr marL="457182" indent="0">
              <a:buNone/>
              <a:defRPr sz="2000">
                <a:solidFill>
                  <a:schemeClr val="tx1">
                    <a:tint val="75000"/>
                  </a:schemeClr>
                </a:solidFill>
              </a:defRPr>
            </a:lvl2pPr>
            <a:lvl3pPr marL="914363" indent="0">
              <a:buNone/>
              <a:defRPr sz="1800">
                <a:solidFill>
                  <a:schemeClr val="tx1">
                    <a:tint val="75000"/>
                  </a:schemeClr>
                </a:solidFill>
              </a:defRPr>
            </a:lvl3pPr>
            <a:lvl4pPr marL="1371545" indent="0">
              <a:buNone/>
              <a:defRPr sz="1600">
                <a:solidFill>
                  <a:schemeClr val="tx1">
                    <a:tint val="75000"/>
                  </a:schemeClr>
                </a:solidFill>
              </a:defRPr>
            </a:lvl4pPr>
            <a:lvl5pPr marL="1828727" indent="0">
              <a:buNone/>
              <a:defRPr sz="1600">
                <a:solidFill>
                  <a:schemeClr val="tx1">
                    <a:tint val="75000"/>
                  </a:schemeClr>
                </a:solidFill>
              </a:defRPr>
            </a:lvl5pPr>
            <a:lvl6pPr marL="2285909" indent="0">
              <a:buNone/>
              <a:defRPr sz="1600">
                <a:solidFill>
                  <a:schemeClr val="tx1">
                    <a:tint val="75000"/>
                  </a:schemeClr>
                </a:solidFill>
              </a:defRPr>
            </a:lvl6pPr>
            <a:lvl7pPr marL="2743090" indent="0">
              <a:buNone/>
              <a:defRPr sz="1600">
                <a:solidFill>
                  <a:schemeClr val="tx1">
                    <a:tint val="75000"/>
                  </a:schemeClr>
                </a:solidFill>
              </a:defRPr>
            </a:lvl7pPr>
            <a:lvl8pPr marL="3200272" indent="0">
              <a:buNone/>
              <a:defRPr sz="1600">
                <a:solidFill>
                  <a:schemeClr val="tx1">
                    <a:tint val="75000"/>
                  </a:schemeClr>
                </a:solidFill>
              </a:defRPr>
            </a:lvl8pPr>
            <a:lvl9pPr marL="3657454" indent="0">
              <a:buNone/>
              <a:defRPr sz="1600">
                <a:solidFill>
                  <a:schemeClr val="tx1">
                    <a:tint val="75000"/>
                  </a:schemeClr>
                </a:solidFill>
              </a:defRPr>
            </a:lvl9pPr>
          </a:lstStyle>
          <a:p>
            <a:pPr lvl="0"/>
            <a:r>
              <a:rPr lang="en-US"/>
              <a:t>Click to edit Master text styles</a:t>
            </a:r>
          </a:p>
        </p:txBody>
      </p:sp>
      <p:sp>
        <p:nvSpPr>
          <p:cNvPr id="4" name="Slide Number Placeholder 5">
            <a:extLst>
              <a:ext uri="{FF2B5EF4-FFF2-40B4-BE49-F238E27FC236}">
                <a16:creationId xmlns:a16="http://schemas.microsoft.com/office/drawing/2014/main" id="{880D8DDE-610A-8709-89FA-686995AB504A}"/>
              </a:ext>
            </a:extLst>
          </p:cNvPr>
          <p:cNvSpPr>
            <a:spLocks noGrp="1"/>
          </p:cNvSpPr>
          <p:nvPr>
            <p:ph type="sldNum" sz="quarter" idx="4"/>
          </p:nvPr>
        </p:nvSpPr>
        <p:spPr>
          <a:xfrm>
            <a:off x="306277" y="6389689"/>
            <a:ext cx="1143001" cy="365125"/>
          </a:xfrm>
          <a:prstGeom prst="rect">
            <a:avLst/>
          </a:prstGeom>
        </p:spPr>
        <p:txBody>
          <a:bodyPr anchor="ctr"/>
          <a:lstStyle>
            <a:lvl1pPr algn="l">
              <a:defRPr sz="1000">
                <a:solidFill>
                  <a:schemeClr val="bg1">
                    <a:lumMod val="95000"/>
                  </a:schemeClr>
                </a:solidFill>
              </a:defRPr>
            </a:lvl1pPr>
          </a:lstStyle>
          <a:p>
            <a:fld id="{643BEF58-6BE5-4142-9D09-EF73C7FB9E39}" type="slidenum">
              <a:rPr lang="en-US" smtClean="0"/>
              <a:pPr/>
              <a:t>‹#›</a:t>
            </a:fld>
            <a:endParaRPr lang="en-US"/>
          </a:p>
        </p:txBody>
      </p:sp>
    </p:spTree>
    <p:custDataLst>
      <p:tags r:id="rId1"/>
    </p:custDataLst>
    <p:extLst>
      <p:ext uri="{BB962C8B-B14F-4D97-AF65-F5344CB8AC3E}">
        <p14:creationId xmlns:p14="http://schemas.microsoft.com/office/powerpoint/2010/main" val="1090495405"/>
      </p:ext>
    </p:extLst>
  </p:cSld>
  <p:clrMapOvr>
    <a:masterClrMapping/>
  </p:clrMapOvr>
  <p:extLst>
    <p:ext uri="{DCECCB84-F9BA-43D5-87BE-67443E8EF086}">
      <p15:sldGuideLst xmlns:p15="http://schemas.microsoft.com/office/powerpoint/2012/main">
        <p15:guide id="1" orient="horz" pos="2592">
          <p15:clr>
            <a:srgbClr val="FBAE40"/>
          </p15:clr>
        </p15:guide>
        <p15:guide id="2" pos="4608">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Impact Messag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5BB9E8C-E339-7FF0-9284-3A672662DC3F}"/>
              </a:ext>
            </a:extLst>
          </p:cNvPr>
          <p:cNvSpPr/>
          <p:nvPr userDrawn="1"/>
        </p:nvSpPr>
        <p:spPr>
          <a:xfrm>
            <a:off x="0" y="2"/>
            <a:ext cx="12192000" cy="6857999"/>
          </a:xfrm>
          <a:prstGeom prst="rect">
            <a:avLst/>
          </a:prstGeom>
          <a:gradFill>
            <a:gsLst>
              <a:gs pos="0">
                <a:schemeClr val="tx2">
                  <a:lumMod val="75000"/>
                </a:schemeClr>
              </a:gs>
              <a:gs pos="58000">
                <a:schemeClr val="accent1"/>
              </a:gs>
              <a:gs pos="100000">
                <a:schemeClr val="accent1">
                  <a:lumMod val="7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Arial" panose="020B0604020202020204" pitchFamily="34" charset="0"/>
            </a:endParaRPr>
          </a:p>
        </p:txBody>
      </p:sp>
      <p:sp>
        <p:nvSpPr>
          <p:cNvPr id="3" name="Title 1">
            <a:extLst>
              <a:ext uri="{FF2B5EF4-FFF2-40B4-BE49-F238E27FC236}">
                <a16:creationId xmlns:a16="http://schemas.microsoft.com/office/drawing/2014/main" id="{31516B2D-5684-8EF9-D04C-6BD253C7A0C0}"/>
              </a:ext>
            </a:extLst>
          </p:cNvPr>
          <p:cNvSpPr>
            <a:spLocks noGrp="1"/>
          </p:cNvSpPr>
          <p:nvPr>
            <p:ph type="title"/>
          </p:nvPr>
        </p:nvSpPr>
        <p:spPr>
          <a:xfrm>
            <a:off x="835027" y="1709738"/>
            <a:ext cx="10515600" cy="1905000"/>
          </a:xfrm>
        </p:spPr>
        <p:txBody>
          <a:bodyPr anchor="ctr">
            <a:normAutofit/>
          </a:bodyPr>
          <a:lstStyle>
            <a:lvl1pPr algn="ctr">
              <a:defRPr sz="5000">
                <a:solidFill>
                  <a:schemeClr val="accent2"/>
                </a:solidFill>
              </a:defRPr>
            </a:lvl1pPr>
          </a:lstStyle>
          <a:p>
            <a:r>
              <a:rPr lang="en-US"/>
              <a:t>Click to edit Master title style</a:t>
            </a:r>
          </a:p>
        </p:txBody>
      </p:sp>
      <p:sp>
        <p:nvSpPr>
          <p:cNvPr id="4" name="Text Placeholder 2">
            <a:extLst>
              <a:ext uri="{FF2B5EF4-FFF2-40B4-BE49-F238E27FC236}">
                <a16:creationId xmlns:a16="http://schemas.microsoft.com/office/drawing/2014/main" id="{DE26B8D5-CB04-680C-115E-766E9645AC09}"/>
              </a:ext>
            </a:extLst>
          </p:cNvPr>
          <p:cNvSpPr>
            <a:spLocks noGrp="1"/>
          </p:cNvSpPr>
          <p:nvPr>
            <p:ph type="body" idx="1"/>
          </p:nvPr>
        </p:nvSpPr>
        <p:spPr>
          <a:xfrm>
            <a:off x="835027" y="3648075"/>
            <a:ext cx="10515600" cy="1143000"/>
          </a:xfrm>
        </p:spPr>
        <p:txBody>
          <a:bodyPr/>
          <a:lstStyle>
            <a:lvl1pPr marL="0" indent="0" algn="ctr">
              <a:buNone/>
              <a:defRPr sz="2400">
                <a:solidFill>
                  <a:schemeClr val="bg1"/>
                </a:solidFill>
              </a:defRPr>
            </a:lvl1pPr>
            <a:lvl2pPr marL="457182" indent="0">
              <a:buNone/>
              <a:defRPr sz="2000">
                <a:solidFill>
                  <a:schemeClr val="tx1">
                    <a:tint val="75000"/>
                  </a:schemeClr>
                </a:solidFill>
              </a:defRPr>
            </a:lvl2pPr>
            <a:lvl3pPr marL="914363" indent="0">
              <a:buNone/>
              <a:defRPr sz="1800">
                <a:solidFill>
                  <a:schemeClr val="tx1">
                    <a:tint val="75000"/>
                  </a:schemeClr>
                </a:solidFill>
              </a:defRPr>
            </a:lvl3pPr>
            <a:lvl4pPr marL="1371545" indent="0">
              <a:buNone/>
              <a:defRPr sz="1600">
                <a:solidFill>
                  <a:schemeClr val="tx1">
                    <a:tint val="75000"/>
                  </a:schemeClr>
                </a:solidFill>
              </a:defRPr>
            </a:lvl4pPr>
            <a:lvl5pPr marL="1828727" indent="0">
              <a:buNone/>
              <a:defRPr sz="1600">
                <a:solidFill>
                  <a:schemeClr val="tx1">
                    <a:tint val="75000"/>
                  </a:schemeClr>
                </a:solidFill>
              </a:defRPr>
            </a:lvl5pPr>
            <a:lvl6pPr marL="2285909" indent="0">
              <a:buNone/>
              <a:defRPr sz="1600">
                <a:solidFill>
                  <a:schemeClr val="tx1">
                    <a:tint val="75000"/>
                  </a:schemeClr>
                </a:solidFill>
              </a:defRPr>
            </a:lvl6pPr>
            <a:lvl7pPr marL="2743090" indent="0">
              <a:buNone/>
              <a:defRPr sz="1600">
                <a:solidFill>
                  <a:schemeClr val="tx1">
                    <a:tint val="75000"/>
                  </a:schemeClr>
                </a:solidFill>
              </a:defRPr>
            </a:lvl7pPr>
            <a:lvl8pPr marL="3200272" indent="0">
              <a:buNone/>
              <a:defRPr sz="1600">
                <a:solidFill>
                  <a:schemeClr val="tx1">
                    <a:tint val="75000"/>
                  </a:schemeClr>
                </a:solidFill>
              </a:defRPr>
            </a:lvl8pPr>
            <a:lvl9pPr marL="3657454" indent="0">
              <a:buNone/>
              <a:defRPr sz="1600">
                <a:solidFill>
                  <a:schemeClr val="tx1">
                    <a:tint val="75000"/>
                  </a:schemeClr>
                </a:solidFill>
              </a:defRPr>
            </a:lvl9pPr>
          </a:lstStyle>
          <a:p>
            <a:pPr lvl="0"/>
            <a:r>
              <a:rPr lang="en-US"/>
              <a:t>Click to edit Master text styles</a:t>
            </a:r>
          </a:p>
        </p:txBody>
      </p:sp>
      <p:sp>
        <p:nvSpPr>
          <p:cNvPr id="5" name="Slide Number Placeholder 5">
            <a:extLst>
              <a:ext uri="{FF2B5EF4-FFF2-40B4-BE49-F238E27FC236}">
                <a16:creationId xmlns:a16="http://schemas.microsoft.com/office/drawing/2014/main" id="{18D089D4-A3F0-3997-292F-5F2FD7AEE989}"/>
              </a:ext>
            </a:extLst>
          </p:cNvPr>
          <p:cNvSpPr>
            <a:spLocks noGrp="1"/>
          </p:cNvSpPr>
          <p:nvPr>
            <p:ph type="sldNum" sz="quarter" idx="4"/>
          </p:nvPr>
        </p:nvSpPr>
        <p:spPr>
          <a:xfrm>
            <a:off x="306277" y="6389689"/>
            <a:ext cx="1143001" cy="365125"/>
          </a:xfrm>
          <a:prstGeom prst="rect">
            <a:avLst/>
          </a:prstGeom>
        </p:spPr>
        <p:txBody>
          <a:bodyPr anchor="ctr"/>
          <a:lstStyle>
            <a:lvl1pPr algn="l">
              <a:defRPr sz="1000">
                <a:solidFill>
                  <a:schemeClr val="bg1">
                    <a:lumMod val="95000"/>
                  </a:schemeClr>
                </a:solidFill>
              </a:defRPr>
            </a:lvl1pPr>
          </a:lstStyle>
          <a:p>
            <a:fld id="{643BEF58-6BE5-4142-9D09-EF73C7FB9E39}" type="slidenum">
              <a:rPr lang="en-US" smtClean="0"/>
              <a:pPr/>
              <a:t>‹#›</a:t>
            </a:fld>
            <a:endParaRPr lang="en-US"/>
          </a:p>
        </p:txBody>
      </p:sp>
    </p:spTree>
    <p:extLst>
      <p:ext uri="{BB962C8B-B14F-4D97-AF65-F5344CB8AC3E}">
        <p14:creationId xmlns:p14="http://schemas.microsoft.com/office/powerpoint/2010/main" val="4007244115"/>
      </p:ext>
    </p:extLst>
  </p:cSld>
  <p:clrMapOvr>
    <a:masterClrMapping/>
  </p:clrMapOvr>
  <p:extLst>
    <p:ext uri="{DCECCB84-F9BA-43D5-87BE-67443E8EF086}">
      <p15:sldGuideLst xmlns:p15="http://schemas.microsoft.com/office/powerpoint/2012/main">
        <p15:guide id="1" orient="horz" pos="2592">
          <p15:clr>
            <a:srgbClr val="FBAE40"/>
          </p15:clr>
        </p15:guide>
        <p15:guide id="2" pos="4608">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Empty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4B48010-F010-B51C-A828-C7CABB39077C}"/>
              </a:ext>
            </a:extLst>
          </p:cNvPr>
          <p:cNvSpPr/>
          <p:nvPr userDrawn="1"/>
        </p:nvSpPr>
        <p:spPr>
          <a:xfrm>
            <a:off x="0" y="2"/>
            <a:ext cx="12192000" cy="6857999"/>
          </a:xfrm>
          <a:prstGeom prst="rect">
            <a:avLst/>
          </a:prstGeom>
          <a:gradFill>
            <a:gsLst>
              <a:gs pos="0">
                <a:schemeClr val="tx2">
                  <a:lumMod val="75000"/>
                </a:schemeClr>
              </a:gs>
              <a:gs pos="58000">
                <a:schemeClr val="accent1"/>
              </a:gs>
              <a:gs pos="100000">
                <a:schemeClr val="accent1">
                  <a:lumMod val="7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Arial" panose="020B0604020202020204" pitchFamily="34" charset="0"/>
            </a:endParaRPr>
          </a:p>
        </p:txBody>
      </p:sp>
      <p:pic>
        <p:nvPicPr>
          <p:cNvPr id="7" name="Picture 6" descr="A group of white circles on a black background&#10;&#10;Description automatically generated">
            <a:extLst>
              <a:ext uri="{FF2B5EF4-FFF2-40B4-BE49-F238E27FC236}">
                <a16:creationId xmlns:a16="http://schemas.microsoft.com/office/drawing/2014/main" id="{49276925-6F46-9DDE-E763-E263D5863331}"/>
              </a:ext>
            </a:extLst>
          </p:cNvPr>
          <p:cNvPicPr>
            <a:picLocks noChangeAspect="1"/>
          </p:cNvPicPr>
          <p:nvPr userDrawn="1"/>
        </p:nvPicPr>
        <p:blipFill rotWithShape="1">
          <a:blip r:embed="rId2">
            <a:alphaModFix amt="15000"/>
          </a:blip>
          <a:srcRect l="-7076" t="31055" r="26378" b="-3933"/>
          <a:stretch/>
        </p:blipFill>
        <p:spPr>
          <a:xfrm>
            <a:off x="3369229" y="1"/>
            <a:ext cx="8822772" cy="5396453"/>
          </a:xfrm>
          <a:prstGeom prst="rect">
            <a:avLst/>
          </a:prstGeom>
        </p:spPr>
      </p:pic>
      <p:sp>
        <p:nvSpPr>
          <p:cNvPr id="9" name="Slide Number Placeholder 5">
            <a:extLst>
              <a:ext uri="{FF2B5EF4-FFF2-40B4-BE49-F238E27FC236}">
                <a16:creationId xmlns:a16="http://schemas.microsoft.com/office/drawing/2014/main" id="{BDCB59DB-E7A8-00CB-5DF9-5F0B760F547B}"/>
              </a:ext>
            </a:extLst>
          </p:cNvPr>
          <p:cNvSpPr>
            <a:spLocks noGrp="1"/>
          </p:cNvSpPr>
          <p:nvPr>
            <p:ph type="sldNum" sz="quarter" idx="4"/>
          </p:nvPr>
        </p:nvSpPr>
        <p:spPr>
          <a:xfrm>
            <a:off x="306277" y="6389689"/>
            <a:ext cx="1143001" cy="365125"/>
          </a:xfrm>
          <a:prstGeom prst="rect">
            <a:avLst/>
          </a:prstGeom>
        </p:spPr>
        <p:txBody>
          <a:bodyPr anchor="ctr"/>
          <a:lstStyle>
            <a:lvl1pPr algn="l">
              <a:defRPr sz="1000">
                <a:solidFill>
                  <a:schemeClr val="bg1">
                    <a:lumMod val="95000"/>
                  </a:schemeClr>
                </a:solidFill>
              </a:defRPr>
            </a:lvl1pPr>
          </a:lstStyle>
          <a:p>
            <a:fld id="{643BEF58-6BE5-4142-9D09-EF73C7FB9E39}" type="slidenum">
              <a:rPr lang="en-US" smtClean="0"/>
              <a:pPr/>
              <a:t>‹#›</a:t>
            </a:fld>
            <a:endParaRPr lang="en-US"/>
          </a:p>
        </p:txBody>
      </p:sp>
    </p:spTree>
    <p:extLst>
      <p:ext uri="{BB962C8B-B14F-4D97-AF65-F5344CB8AC3E}">
        <p14:creationId xmlns:p14="http://schemas.microsoft.com/office/powerpoint/2010/main" val="2777210256"/>
      </p:ext>
    </p:extLst>
  </p:cSld>
  <p:clrMapOvr>
    <a:masterClrMapping/>
  </p:clrMapOvr>
  <p:extLst>
    <p:ext uri="{DCECCB84-F9BA-43D5-87BE-67443E8EF086}">
      <p15:sldGuideLst xmlns:p15="http://schemas.microsoft.com/office/powerpoint/2012/main">
        <p15:guide id="1" orient="horz" pos="2592">
          <p15:clr>
            <a:srgbClr val="FBAE40"/>
          </p15:clr>
        </p15:guide>
        <p15:guide id="2" pos="4608">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Empty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5BB9E8C-E339-7FF0-9284-3A672662DC3F}"/>
              </a:ext>
            </a:extLst>
          </p:cNvPr>
          <p:cNvSpPr/>
          <p:nvPr userDrawn="1"/>
        </p:nvSpPr>
        <p:spPr>
          <a:xfrm>
            <a:off x="0" y="2"/>
            <a:ext cx="12192000" cy="6857999"/>
          </a:xfrm>
          <a:prstGeom prst="rect">
            <a:avLst/>
          </a:prstGeom>
          <a:gradFill>
            <a:gsLst>
              <a:gs pos="0">
                <a:schemeClr val="tx2">
                  <a:lumMod val="75000"/>
                </a:schemeClr>
              </a:gs>
              <a:gs pos="58000">
                <a:schemeClr val="accent1"/>
              </a:gs>
              <a:gs pos="100000">
                <a:schemeClr val="accent1">
                  <a:lumMod val="7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Arial" panose="020B0604020202020204" pitchFamily="34" charset="0"/>
            </a:endParaRPr>
          </a:p>
        </p:txBody>
      </p:sp>
      <p:sp>
        <p:nvSpPr>
          <p:cNvPr id="3" name="Slide Number Placeholder 5">
            <a:extLst>
              <a:ext uri="{FF2B5EF4-FFF2-40B4-BE49-F238E27FC236}">
                <a16:creationId xmlns:a16="http://schemas.microsoft.com/office/drawing/2014/main" id="{676EB832-8C9F-0E61-DC8D-A93DCB5AB56F}"/>
              </a:ext>
            </a:extLst>
          </p:cNvPr>
          <p:cNvSpPr>
            <a:spLocks noGrp="1"/>
          </p:cNvSpPr>
          <p:nvPr>
            <p:ph type="sldNum" sz="quarter" idx="4"/>
          </p:nvPr>
        </p:nvSpPr>
        <p:spPr>
          <a:xfrm>
            <a:off x="306277" y="6389689"/>
            <a:ext cx="1143001" cy="365125"/>
          </a:xfrm>
          <a:prstGeom prst="rect">
            <a:avLst/>
          </a:prstGeom>
        </p:spPr>
        <p:txBody>
          <a:bodyPr anchor="ctr"/>
          <a:lstStyle>
            <a:lvl1pPr algn="l">
              <a:defRPr sz="1000">
                <a:solidFill>
                  <a:schemeClr val="bg1">
                    <a:lumMod val="95000"/>
                  </a:schemeClr>
                </a:solidFill>
              </a:defRPr>
            </a:lvl1pPr>
          </a:lstStyle>
          <a:p>
            <a:fld id="{643BEF58-6BE5-4142-9D09-EF73C7FB9E39}" type="slidenum">
              <a:rPr lang="en-US" smtClean="0"/>
              <a:pPr/>
              <a:t>‹#›</a:t>
            </a:fld>
            <a:endParaRPr lang="en-US"/>
          </a:p>
        </p:txBody>
      </p:sp>
    </p:spTree>
    <p:extLst>
      <p:ext uri="{BB962C8B-B14F-4D97-AF65-F5344CB8AC3E}">
        <p14:creationId xmlns:p14="http://schemas.microsoft.com/office/powerpoint/2010/main" val="4262135258"/>
      </p:ext>
    </p:extLst>
  </p:cSld>
  <p:clrMapOvr>
    <a:masterClrMapping/>
  </p:clrMapOvr>
  <p:extLst>
    <p:ext uri="{DCECCB84-F9BA-43D5-87BE-67443E8EF086}">
      <p15:sldGuideLst xmlns:p15="http://schemas.microsoft.com/office/powerpoint/2012/main">
        <p15:guide id="1" orient="horz" pos="2592">
          <p15:clr>
            <a:srgbClr val="FBAE40"/>
          </p15:clr>
        </p15:guide>
        <p15:guide id="2" pos="4608">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_Empty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97B9526-388B-157D-2AC6-A6FB2FCD69C8}"/>
              </a:ext>
            </a:extLst>
          </p:cNvPr>
          <p:cNvSpPr/>
          <p:nvPr userDrawn="1"/>
        </p:nvSpPr>
        <p:spPr>
          <a:xfrm>
            <a:off x="0" y="0"/>
            <a:ext cx="12192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500"/>
          </a:p>
        </p:txBody>
      </p:sp>
      <p:sp>
        <p:nvSpPr>
          <p:cNvPr id="2" name="Slide Number Placeholder 5">
            <a:extLst>
              <a:ext uri="{FF2B5EF4-FFF2-40B4-BE49-F238E27FC236}">
                <a16:creationId xmlns:a16="http://schemas.microsoft.com/office/drawing/2014/main" id="{DB8D4D7B-57A0-111B-840C-3968C6FDD016}"/>
              </a:ext>
            </a:extLst>
          </p:cNvPr>
          <p:cNvSpPr>
            <a:spLocks noGrp="1"/>
          </p:cNvSpPr>
          <p:nvPr>
            <p:ph type="sldNum" sz="quarter" idx="4"/>
          </p:nvPr>
        </p:nvSpPr>
        <p:spPr>
          <a:xfrm>
            <a:off x="306277" y="6389689"/>
            <a:ext cx="1143001" cy="365125"/>
          </a:xfrm>
          <a:prstGeom prst="rect">
            <a:avLst/>
          </a:prstGeom>
        </p:spPr>
        <p:txBody>
          <a:bodyPr anchor="ctr"/>
          <a:lstStyle>
            <a:lvl1pPr algn="l">
              <a:defRPr sz="1000">
                <a:solidFill>
                  <a:schemeClr val="accent1"/>
                </a:solidFill>
              </a:defRPr>
            </a:lvl1pPr>
          </a:lstStyle>
          <a:p>
            <a:fld id="{643BEF58-6BE5-4142-9D09-EF73C7FB9E39}" type="slidenum">
              <a:rPr lang="en-US" smtClean="0"/>
              <a:pPr/>
              <a:t>‹#›</a:t>
            </a:fld>
            <a:endParaRPr lang="en-US"/>
          </a:p>
        </p:txBody>
      </p:sp>
    </p:spTree>
    <p:extLst>
      <p:ext uri="{BB962C8B-B14F-4D97-AF65-F5344CB8AC3E}">
        <p14:creationId xmlns:p14="http://schemas.microsoft.com/office/powerpoint/2010/main" val="3137088042"/>
      </p:ext>
    </p:extLst>
  </p:cSld>
  <p:clrMapOvr>
    <a:masterClrMapping/>
  </p:clrMapOvr>
  <p:extLst>
    <p:ext uri="{DCECCB84-F9BA-43D5-87BE-67443E8EF086}">
      <p15:sldGuideLst xmlns:p15="http://schemas.microsoft.com/office/powerpoint/2012/main">
        <p15:guide id="1" orient="horz" pos="2592">
          <p15:clr>
            <a:srgbClr val="FBAE40"/>
          </p15:clr>
        </p15:guide>
        <p15:guide id="2" pos="4608">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itle and Content with line">
    <p:spTree>
      <p:nvGrpSpPr>
        <p:cNvPr id="1" name=""/>
        <p:cNvGrpSpPr/>
        <p:nvPr/>
      </p:nvGrpSpPr>
      <p:grpSpPr>
        <a:xfrm>
          <a:off x="0" y="0"/>
          <a:ext cx="0" cy="0"/>
          <a:chOff x="0" y="0"/>
          <a:chExt cx="0" cy="0"/>
        </a:xfrm>
      </p:grpSpPr>
      <p:sp>
        <p:nvSpPr>
          <p:cNvPr id="2" name="Title 1"/>
          <p:cNvSpPr>
            <a:spLocks noGrp="1"/>
          </p:cNvSpPr>
          <p:nvPr>
            <p:ph type="title"/>
          </p:nvPr>
        </p:nvSpPr>
        <p:spPr>
          <a:xfrm>
            <a:off x="305448" y="47408"/>
            <a:ext cx="11581109" cy="897987"/>
          </a:xfrm>
        </p:spPr>
        <p:txBody>
          <a:bodyPr>
            <a:normAutofit/>
          </a:bodyPr>
          <a:lstStyle>
            <a:lvl1pPr algn="l">
              <a:defRPr sz="4000"/>
            </a:lvl1pPr>
          </a:lstStyle>
          <a:p>
            <a:r>
              <a:rPr lang="en-US"/>
              <a:t>Click to edit Master title style</a:t>
            </a:r>
          </a:p>
        </p:txBody>
      </p:sp>
      <p:cxnSp>
        <p:nvCxnSpPr>
          <p:cNvPr id="5" name="Straight Connector 4"/>
          <p:cNvCxnSpPr/>
          <p:nvPr userDrawn="1"/>
        </p:nvCxnSpPr>
        <p:spPr>
          <a:xfrm>
            <a:off x="302091" y="937645"/>
            <a:ext cx="11587823" cy="0"/>
          </a:xfrm>
          <a:prstGeom prst="line">
            <a:avLst/>
          </a:prstGeom>
          <a:ln w="28575">
            <a:solidFill>
              <a:srgbClr val="0064A4"/>
            </a:solidFill>
          </a:ln>
        </p:spPr>
        <p:style>
          <a:lnRef idx="1">
            <a:schemeClr val="accent1"/>
          </a:lnRef>
          <a:fillRef idx="0">
            <a:schemeClr val="accent1"/>
          </a:fillRef>
          <a:effectRef idx="0">
            <a:schemeClr val="accent1"/>
          </a:effectRef>
          <a:fontRef idx="minor">
            <a:schemeClr val="tx1"/>
          </a:fontRef>
        </p:style>
      </p:cxnSp>
      <p:grpSp>
        <p:nvGrpSpPr>
          <p:cNvPr id="6" name="Group 5"/>
          <p:cNvGrpSpPr/>
          <p:nvPr userDrawn="1"/>
        </p:nvGrpSpPr>
        <p:grpSpPr>
          <a:xfrm>
            <a:off x="0" y="6398563"/>
            <a:ext cx="12192000" cy="476250"/>
            <a:chOff x="0" y="6398563"/>
            <a:chExt cx="9144000" cy="476250"/>
          </a:xfrm>
        </p:grpSpPr>
        <p:sp>
          <p:nvSpPr>
            <p:cNvPr id="7" name="Rectangle 6"/>
            <p:cNvSpPr/>
            <p:nvPr userDrawn="1"/>
          </p:nvSpPr>
          <p:spPr>
            <a:xfrm>
              <a:off x="0" y="6405562"/>
              <a:ext cx="9144000" cy="457200"/>
            </a:xfrm>
            <a:prstGeom prst="rect">
              <a:avLst/>
            </a:prstGeom>
            <a:solidFill>
              <a:srgbClr val="0064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8" name="Picture 7"/>
            <p:cNvPicPr>
              <a:picLocks noChangeAspect="1"/>
            </p:cNvPicPr>
            <p:nvPr userDrawn="1"/>
          </p:nvPicPr>
          <p:blipFill rotWithShape="1">
            <a:blip r:embed="rId2" cstate="hqprint">
              <a:extLst>
                <a:ext uri="{28A0092B-C50C-407E-A947-70E740481C1C}">
                  <a14:useLocalDpi xmlns:a14="http://schemas.microsoft.com/office/drawing/2010/main"/>
                </a:ext>
              </a:extLst>
            </a:blip>
            <a:srcRect l="-29174"/>
            <a:stretch/>
          </p:blipFill>
          <p:spPr>
            <a:xfrm>
              <a:off x="7372673" y="6398563"/>
              <a:ext cx="1771327" cy="476250"/>
            </a:xfrm>
            <a:prstGeom prst="rect">
              <a:avLst/>
            </a:prstGeom>
          </p:spPr>
        </p:pic>
      </p:grpSp>
      <p:sp>
        <p:nvSpPr>
          <p:cNvPr id="13" name="Slide Number Placeholder 5"/>
          <p:cNvSpPr>
            <a:spLocks noGrp="1"/>
          </p:cNvSpPr>
          <p:nvPr>
            <p:ph type="sldNum" sz="quarter" idx="4"/>
          </p:nvPr>
        </p:nvSpPr>
        <p:spPr>
          <a:xfrm>
            <a:off x="9112040" y="6437469"/>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842EA4-F715-4656-A625-1238D78B36EB}" type="slidenum">
              <a:rPr lang="en-US" smtClean="0"/>
              <a:t>‹#›</a:t>
            </a:fld>
            <a:endParaRPr lang="en-US"/>
          </a:p>
        </p:txBody>
      </p:sp>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18539" y="6498831"/>
            <a:ext cx="8474963" cy="270662"/>
          </a:xfrm>
          <a:prstGeom prst="rect">
            <a:avLst/>
          </a:prstGeom>
        </p:spPr>
      </p:pic>
      <p:sp>
        <p:nvSpPr>
          <p:cNvPr id="9" name="Text Placeholder 8"/>
          <p:cNvSpPr>
            <a:spLocks noGrp="1"/>
          </p:cNvSpPr>
          <p:nvPr>
            <p:ph type="body" sz="quarter" idx="10"/>
          </p:nvPr>
        </p:nvSpPr>
        <p:spPr>
          <a:xfrm>
            <a:off x="305448" y="1069975"/>
            <a:ext cx="11549792" cy="5119688"/>
          </a:xfrm>
        </p:spPr>
        <p:txBody>
          <a:bodyPr>
            <a:normAutofit/>
          </a:bodyPr>
          <a:lstStyle>
            <a:lvl1pPr marL="0" indent="0">
              <a:buNone/>
              <a:defRPr sz="2400"/>
            </a:lvl1pPr>
            <a:lvl2pPr>
              <a:defRPr sz="2000"/>
            </a:lvl2pPr>
            <a:lvl3pPr>
              <a:defRPr sz="1800"/>
            </a:lvl3pPr>
            <a:lvl4pPr>
              <a:defRPr sz="1600"/>
            </a:lvl4pPr>
            <a:lvl5pPr>
              <a:defRPr sz="16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267766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ags" Target="../tags/tag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8D25C2B-F15E-9F9B-9BC0-BB086D8C3224}"/>
              </a:ext>
              <a:ext uri="{C183D7F6-B498-43B3-948B-1728B52AA6E4}">
                <adec:decorative xmlns:adec="http://schemas.microsoft.com/office/drawing/2017/decorative" val="1"/>
              </a:ext>
            </a:extLst>
          </p:cNvPr>
          <p:cNvPicPr>
            <a:picLocks noChangeAspect="1"/>
          </p:cNvPicPr>
          <p:nvPr userDrawn="1"/>
        </p:nvPicPr>
        <p:blipFill rotWithShape="1">
          <a:blip r:embed="rId21">
            <a:alphaModFix amt="15000"/>
          </a:blip>
          <a:srcRect l="-23387" t="33655" r="-5645" b="56730"/>
          <a:stretch/>
        </p:blipFill>
        <p:spPr>
          <a:xfrm>
            <a:off x="0" y="6286500"/>
            <a:ext cx="12192000" cy="571500"/>
          </a:xfrm>
          <a:prstGeom prst="rect">
            <a:avLst/>
          </a:prstGeom>
          <a:gradFill>
            <a:gsLst>
              <a:gs pos="0">
                <a:schemeClr val="tx2"/>
              </a:gs>
              <a:gs pos="58000">
                <a:schemeClr val="accent3"/>
              </a:gs>
              <a:gs pos="100000">
                <a:schemeClr val="tx2"/>
              </a:gs>
            </a:gsLst>
            <a:lin ang="0" scaled="0"/>
          </a:gradFill>
        </p:spPr>
      </p:pic>
      <p:sp>
        <p:nvSpPr>
          <p:cNvPr id="2" name="Title Placeholder 1"/>
          <p:cNvSpPr>
            <a:spLocks noGrp="1"/>
          </p:cNvSpPr>
          <p:nvPr>
            <p:ph type="title"/>
          </p:nvPr>
        </p:nvSpPr>
        <p:spPr>
          <a:xfrm>
            <a:off x="838202"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2"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Picture 8" descr="UC Irvine Division of Finance &amp; Administration">
            <a:extLst>
              <a:ext uri="{FF2B5EF4-FFF2-40B4-BE49-F238E27FC236}">
                <a16:creationId xmlns:a16="http://schemas.microsoft.com/office/drawing/2014/main" id="{86BB8EC3-7159-40E7-0ADB-049BFD981DDA}"/>
              </a:ext>
              <a:ext uri="{C183D7F6-B498-43B3-948B-1728B52AA6E4}">
                <adec:decorative xmlns:adec="http://schemas.microsoft.com/office/drawing/2017/decorative" val="0"/>
              </a:ext>
            </a:extLst>
          </p:cNvPr>
          <p:cNvPicPr>
            <a:picLocks noChangeAspect="1"/>
          </p:cNvPicPr>
          <p:nvPr userDrawn="1"/>
        </p:nvPicPr>
        <p:blipFill>
          <a:blip r:embed="rId22"/>
          <a:srcRect/>
          <a:stretch/>
        </p:blipFill>
        <p:spPr>
          <a:xfrm>
            <a:off x="5166905" y="6458040"/>
            <a:ext cx="6718820" cy="228423"/>
          </a:xfrm>
          <a:prstGeom prst="rect">
            <a:avLst/>
          </a:prstGeom>
          <a:effectLst>
            <a:outerShdw blurRad="50800" dist="38100" dir="2700000" algn="tl" rotWithShape="0">
              <a:prstClr val="black">
                <a:alpha val="40000"/>
              </a:prstClr>
            </a:outerShdw>
          </a:effectLst>
        </p:spPr>
      </p:pic>
      <p:sp>
        <p:nvSpPr>
          <p:cNvPr id="8" name="Slide Number Placeholder 5">
            <a:extLst>
              <a:ext uri="{FF2B5EF4-FFF2-40B4-BE49-F238E27FC236}">
                <a16:creationId xmlns:a16="http://schemas.microsoft.com/office/drawing/2014/main" id="{69308A65-4D48-B225-DFA7-64BC957CC9B8}"/>
              </a:ext>
            </a:extLst>
          </p:cNvPr>
          <p:cNvSpPr>
            <a:spLocks noGrp="1"/>
          </p:cNvSpPr>
          <p:nvPr>
            <p:ph type="sldNum" sz="quarter" idx="4"/>
          </p:nvPr>
        </p:nvSpPr>
        <p:spPr>
          <a:xfrm>
            <a:off x="306277" y="6389689"/>
            <a:ext cx="1143001" cy="365125"/>
          </a:xfrm>
          <a:prstGeom prst="rect">
            <a:avLst/>
          </a:prstGeom>
        </p:spPr>
        <p:txBody>
          <a:bodyPr anchor="ctr"/>
          <a:lstStyle>
            <a:lvl1pPr algn="l">
              <a:defRPr sz="1000">
                <a:solidFill>
                  <a:schemeClr val="bg1">
                    <a:lumMod val="95000"/>
                  </a:schemeClr>
                </a:solidFill>
              </a:defRPr>
            </a:lvl1pPr>
          </a:lstStyle>
          <a:p>
            <a:fld id="{643BEF58-6BE5-4142-9D09-EF73C7FB9E39}" type="slidenum">
              <a:rPr lang="en-US" smtClean="0"/>
              <a:pPr/>
              <a:t>‹#›</a:t>
            </a:fld>
            <a:endParaRPr lang="en-US"/>
          </a:p>
        </p:txBody>
      </p:sp>
      <p:sp>
        <p:nvSpPr>
          <p:cNvPr id="6" name="Footer Placeholder 5">
            <a:extLst>
              <a:ext uri="{FF2B5EF4-FFF2-40B4-BE49-F238E27FC236}">
                <a16:creationId xmlns:a16="http://schemas.microsoft.com/office/drawing/2014/main" id="{4EF8AEB0-234A-10CA-04A5-0E57E8D4C123}"/>
              </a:ext>
            </a:extLst>
          </p:cNvPr>
          <p:cNvSpPr>
            <a:spLocks noGrp="1"/>
          </p:cNvSpPr>
          <p:nvPr>
            <p:ph type="ftr" sz="quarter" idx="3"/>
          </p:nvPr>
        </p:nvSpPr>
        <p:spPr>
          <a:xfrm>
            <a:off x="4038867" y="6356616"/>
            <a:ext cx="4114270" cy="365125"/>
          </a:xfrm>
          <a:prstGeom prst="rect">
            <a:avLst/>
          </a:prstGeom>
        </p:spPr>
        <p:txBody>
          <a:bodyPr vert="horz" lIns="91440" tIns="45720" rIns="91440" bIns="45720" rtlCol="0" anchor="ctr"/>
          <a:lstStyle>
            <a:lvl1pPr algn="ctr">
              <a:defRPr sz="1000">
                <a:solidFill>
                  <a:schemeClr val="tx1">
                    <a:tint val="82000"/>
                  </a:schemeClr>
                </a:solidFill>
              </a:defRPr>
            </a:lvl1pPr>
          </a:lstStyle>
          <a:p>
            <a:endParaRPr lang="en-US"/>
          </a:p>
        </p:txBody>
      </p:sp>
      <p:sp>
        <p:nvSpPr>
          <p:cNvPr id="4" name="Rectangle 3">
            <a:extLst>
              <a:ext uri="{FF2B5EF4-FFF2-40B4-BE49-F238E27FC236}">
                <a16:creationId xmlns:a16="http://schemas.microsoft.com/office/drawing/2014/main" id="{2E02FAB2-104A-058E-5A71-364D01ABE90B}"/>
              </a:ext>
            </a:extLst>
          </p:cNvPr>
          <p:cNvSpPr/>
          <p:nvPr userDrawn="1"/>
        </p:nvSpPr>
        <p:spPr>
          <a:xfrm>
            <a:off x="0" y="0"/>
            <a:ext cx="12192000" cy="115402"/>
          </a:xfrm>
          <a:prstGeom prst="rect">
            <a:avLst/>
          </a:prstGeom>
          <a:gradFill>
            <a:gsLst>
              <a:gs pos="0">
                <a:schemeClr val="tx2"/>
              </a:gs>
              <a:gs pos="58000">
                <a:schemeClr val="accent3"/>
              </a:gs>
              <a:gs pos="100000">
                <a:schemeClr val="tx2"/>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Arial" panose="020B0604020202020204" pitchFamily="34" charset="0"/>
            </a:endParaRPr>
          </a:p>
        </p:txBody>
      </p:sp>
    </p:spTree>
    <p:custDataLst>
      <p:tags r:id="rId20"/>
    </p:custDataLst>
    <p:extLst>
      <p:ext uri="{BB962C8B-B14F-4D97-AF65-F5344CB8AC3E}">
        <p14:creationId xmlns:p14="http://schemas.microsoft.com/office/powerpoint/2010/main" val="2309055970"/>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 id="2147483737" r:id="rId17"/>
    <p:sldLayoutId id="2147483738" r:id="rId18"/>
  </p:sldLayoutIdLst>
  <mc:AlternateContent xmlns:mc="http://schemas.openxmlformats.org/markup-compatibility/2006" xmlns:p14="http://schemas.microsoft.com/office/powerpoint/2010/main">
    <mc:Choice Requires="p14">
      <p:transition spd="slow" p14:dur="2000" advTm="0"/>
    </mc:Choice>
    <mc:Fallback xmlns="">
      <p:transition spd="slow" advTm="0"/>
    </mc:Fallback>
  </mc:AlternateContent>
  <p:hf hdr="0" ftr="0" dt="0"/>
  <p:txStyles>
    <p:titleStyle>
      <a:lvl1pPr algn="l" defTabSz="914363" rtl="0" eaLnBrk="1" latinLnBrk="0" hangingPunct="1">
        <a:lnSpc>
          <a:spcPct val="90000"/>
        </a:lnSpc>
        <a:spcBef>
          <a:spcPct val="0"/>
        </a:spcBef>
        <a:buNone/>
        <a:defRPr sz="4400" b="1" i="0" kern="1200">
          <a:solidFill>
            <a:schemeClr val="accent1"/>
          </a:solidFill>
          <a:latin typeface="Arial" panose="020B0604020202020204" pitchFamily="34" charset="0"/>
          <a:ea typeface="+mj-ea"/>
          <a:cs typeface="+mj-cs"/>
        </a:defRPr>
      </a:lvl1pPr>
    </p:titleStyle>
    <p:bodyStyle>
      <a:lvl1pPr marL="228591" indent="-228591" algn="l" defTabSz="914363" rtl="0" eaLnBrk="1" latinLnBrk="0" hangingPunct="1">
        <a:lnSpc>
          <a:spcPct val="90000"/>
        </a:lnSpc>
        <a:spcBef>
          <a:spcPts val="1000"/>
        </a:spcBef>
        <a:buClr>
          <a:srgbClr val="284E86"/>
        </a:buClr>
        <a:buFont typeface="Arial" panose="020B0604020202020204" pitchFamily="34" charset="0"/>
        <a:buChar char="•"/>
        <a:defRPr sz="2800" b="0" i="0" kern="1200">
          <a:solidFill>
            <a:srgbClr val="4E504F"/>
          </a:solidFill>
          <a:latin typeface="Arial" panose="020B0604020202020204" pitchFamily="34" charset="0"/>
          <a:ea typeface="+mn-ea"/>
          <a:cs typeface="+mn-cs"/>
        </a:defRPr>
      </a:lvl1pPr>
      <a:lvl2pPr marL="685773" indent="-228591" algn="l" defTabSz="914363" rtl="0" eaLnBrk="1" latinLnBrk="0" hangingPunct="1">
        <a:lnSpc>
          <a:spcPct val="90000"/>
        </a:lnSpc>
        <a:spcBef>
          <a:spcPts val="500"/>
        </a:spcBef>
        <a:buClr>
          <a:srgbClr val="284E86"/>
        </a:buClr>
        <a:buFont typeface="Arial" panose="020B0604020202020204" pitchFamily="34" charset="0"/>
        <a:buChar char="•"/>
        <a:defRPr sz="2400" b="0" i="0" kern="1200">
          <a:solidFill>
            <a:srgbClr val="4E504F"/>
          </a:solidFill>
          <a:latin typeface="Arial" panose="020B0604020202020204" pitchFamily="34" charset="0"/>
          <a:ea typeface="+mn-ea"/>
          <a:cs typeface="+mn-cs"/>
        </a:defRPr>
      </a:lvl2pPr>
      <a:lvl3pPr marL="1142954" indent="-228591" algn="l" defTabSz="914363" rtl="0" eaLnBrk="1" latinLnBrk="0" hangingPunct="1">
        <a:lnSpc>
          <a:spcPct val="90000"/>
        </a:lnSpc>
        <a:spcBef>
          <a:spcPts val="500"/>
        </a:spcBef>
        <a:buClr>
          <a:srgbClr val="284E86"/>
        </a:buClr>
        <a:buFont typeface="Arial" panose="020B0604020202020204" pitchFamily="34" charset="0"/>
        <a:buChar char="•"/>
        <a:defRPr sz="2000" b="0" i="0" kern="1200">
          <a:solidFill>
            <a:srgbClr val="4E504F"/>
          </a:solidFill>
          <a:latin typeface="Arial" panose="020B0604020202020204" pitchFamily="34" charset="0"/>
          <a:ea typeface="+mn-ea"/>
          <a:cs typeface="+mn-cs"/>
        </a:defRPr>
      </a:lvl3pPr>
      <a:lvl4pPr marL="1600136" indent="-228591" algn="l" defTabSz="914363" rtl="0" eaLnBrk="1" latinLnBrk="0" hangingPunct="1">
        <a:lnSpc>
          <a:spcPct val="90000"/>
        </a:lnSpc>
        <a:spcBef>
          <a:spcPts val="500"/>
        </a:spcBef>
        <a:buClr>
          <a:srgbClr val="284E86"/>
        </a:buClr>
        <a:buFont typeface="Arial" panose="020B0604020202020204" pitchFamily="34" charset="0"/>
        <a:buChar char="•"/>
        <a:defRPr sz="1800" b="0" i="0" kern="1200">
          <a:solidFill>
            <a:srgbClr val="4E504F"/>
          </a:solidFill>
          <a:latin typeface="Arial" panose="020B0604020202020204" pitchFamily="34" charset="0"/>
          <a:ea typeface="+mn-ea"/>
          <a:cs typeface="+mn-cs"/>
        </a:defRPr>
      </a:lvl4pPr>
      <a:lvl5pPr marL="2057318" indent="-228591" algn="l" defTabSz="914363" rtl="0" eaLnBrk="1" latinLnBrk="0" hangingPunct="1">
        <a:lnSpc>
          <a:spcPct val="90000"/>
        </a:lnSpc>
        <a:spcBef>
          <a:spcPts val="500"/>
        </a:spcBef>
        <a:buClr>
          <a:srgbClr val="284E86"/>
        </a:buClr>
        <a:buFont typeface="Arial" panose="020B0604020202020204" pitchFamily="34" charset="0"/>
        <a:buChar char="•"/>
        <a:defRPr sz="1800" b="0" i="0" kern="1200">
          <a:solidFill>
            <a:srgbClr val="4E504F"/>
          </a:solidFill>
          <a:latin typeface="Arial" panose="020B0604020202020204" pitchFamily="34" charset="0"/>
          <a:ea typeface="+mn-ea"/>
          <a:cs typeface="+mn-cs"/>
        </a:defRPr>
      </a:lvl5pPr>
      <a:lvl6pPr marL="2514499" indent="-228591" algn="l" defTabSz="91436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81" indent="-228591" algn="l" defTabSz="91436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63" indent="-228591" algn="l" defTabSz="91436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45" indent="-228591" algn="l" defTabSz="91436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592">
          <p15:clr>
            <a:srgbClr val="F26B43"/>
          </p15:clr>
        </p15:guide>
        <p15:guide id="2" pos="4608">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1.xml"/><Relationship Id="rId1" Type="http://schemas.openxmlformats.org/officeDocument/2006/relationships/tags" Target="../tags/tag7.xml"/><Relationship Id="rId5" Type="http://schemas.openxmlformats.org/officeDocument/2006/relationships/image" Target="../media/image9.svg"/><Relationship Id="rId4" Type="http://schemas.openxmlformats.org/officeDocument/2006/relationships/image" Target="../media/image8.svg"/></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svg"/><Relationship Id="rId3" Type="http://schemas.openxmlformats.org/officeDocument/2006/relationships/notesSlide" Target="../notesSlides/notesSlide2.xml"/><Relationship Id="rId7" Type="http://schemas.openxmlformats.org/officeDocument/2006/relationships/image" Target="../media/image13.png"/><Relationship Id="rId12" Type="http://schemas.openxmlformats.org/officeDocument/2006/relationships/image" Target="../media/image18.svg"/><Relationship Id="rId2" Type="http://schemas.openxmlformats.org/officeDocument/2006/relationships/slideLayout" Target="../slideLayouts/slideLayout11.xml"/><Relationship Id="rId1" Type="http://schemas.openxmlformats.org/officeDocument/2006/relationships/tags" Target="../tags/tag8.xml"/><Relationship Id="rId6" Type="http://schemas.openxmlformats.org/officeDocument/2006/relationships/image" Target="../media/image12.png"/><Relationship Id="rId11" Type="http://schemas.openxmlformats.org/officeDocument/2006/relationships/image" Target="../media/image17.sv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image" Target="../media/image10.svg"/><Relationship Id="rId9" Type="http://schemas.openxmlformats.org/officeDocument/2006/relationships/image" Target="../media/image1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EBA77B4-FA0C-45FE-CC0A-98F911993BAF}"/>
              </a:ext>
            </a:extLst>
          </p:cNvPr>
          <p:cNvSpPr>
            <a:spLocks noGrp="1"/>
          </p:cNvSpPr>
          <p:nvPr>
            <p:ph type="ctrTitle"/>
          </p:nvPr>
        </p:nvSpPr>
        <p:spPr/>
        <p:txBody>
          <a:bodyPr>
            <a:normAutofit/>
          </a:bodyPr>
          <a:lstStyle/>
          <a:p>
            <a:r>
              <a:rPr lang="en-US"/>
              <a:t>Proposal Title</a:t>
            </a:r>
          </a:p>
        </p:txBody>
      </p:sp>
      <p:sp>
        <p:nvSpPr>
          <p:cNvPr id="6" name="Subtitle 5">
            <a:extLst>
              <a:ext uri="{FF2B5EF4-FFF2-40B4-BE49-F238E27FC236}">
                <a16:creationId xmlns:a16="http://schemas.microsoft.com/office/drawing/2014/main" id="{92660282-35BA-9E33-FF19-0D9523587AEB}"/>
              </a:ext>
            </a:extLst>
          </p:cNvPr>
          <p:cNvSpPr>
            <a:spLocks noGrp="1"/>
          </p:cNvSpPr>
          <p:nvPr>
            <p:ph type="subTitle" idx="1"/>
          </p:nvPr>
        </p:nvSpPr>
        <p:spPr/>
        <p:txBody>
          <a:bodyPr/>
          <a:lstStyle/>
          <a:p>
            <a:r>
              <a:rPr lang="en-US"/>
              <a:t>Functional Area</a:t>
            </a:r>
          </a:p>
        </p:txBody>
      </p:sp>
      <p:sp>
        <p:nvSpPr>
          <p:cNvPr id="7" name="Text Placeholder 6">
            <a:extLst>
              <a:ext uri="{FF2B5EF4-FFF2-40B4-BE49-F238E27FC236}">
                <a16:creationId xmlns:a16="http://schemas.microsoft.com/office/drawing/2014/main" id="{25A0BDC9-C576-280F-194D-AF48FD18B2AA}"/>
              </a:ext>
            </a:extLst>
          </p:cNvPr>
          <p:cNvSpPr>
            <a:spLocks noGrp="1"/>
          </p:cNvSpPr>
          <p:nvPr>
            <p:ph type="body" sz="quarter" idx="11"/>
          </p:nvPr>
        </p:nvSpPr>
        <p:spPr/>
        <p:txBody>
          <a:bodyPr/>
          <a:lstStyle/>
          <a:p>
            <a:r>
              <a:rPr lang="en-US">
                <a:latin typeface="Arial"/>
                <a:cs typeface="Arial"/>
              </a:rPr>
              <a:t>Presentation Date</a:t>
            </a:r>
          </a:p>
        </p:txBody>
      </p:sp>
      <p:sp>
        <p:nvSpPr>
          <p:cNvPr id="2" name="Subtitle 5">
            <a:extLst>
              <a:ext uri="{FF2B5EF4-FFF2-40B4-BE49-F238E27FC236}">
                <a16:creationId xmlns:a16="http://schemas.microsoft.com/office/drawing/2014/main" id="{42AEEFF6-EAD2-2B41-E063-E71FD0BFD8E5}"/>
              </a:ext>
            </a:extLst>
          </p:cNvPr>
          <p:cNvSpPr txBox="1">
            <a:spLocks/>
          </p:cNvSpPr>
          <p:nvPr/>
        </p:nvSpPr>
        <p:spPr>
          <a:xfrm>
            <a:off x="422062" y="4900439"/>
            <a:ext cx="10668000" cy="685800"/>
          </a:xfrm>
          <a:prstGeom prst="rect">
            <a:avLst/>
          </a:prstGeom>
        </p:spPr>
        <p:txBody>
          <a:bodyPr vert="horz" lIns="91440" tIns="45720" rIns="91440" bIns="45720" rtlCol="0" anchor="t">
            <a:normAutofit/>
          </a:bodyPr>
          <a:lstStyle>
            <a:lvl1pPr marL="0" indent="0" algn="l" defTabSz="914363" rtl="0" eaLnBrk="1" latinLnBrk="0" hangingPunct="1">
              <a:lnSpc>
                <a:spcPct val="90000"/>
              </a:lnSpc>
              <a:spcBef>
                <a:spcPts val="1000"/>
              </a:spcBef>
              <a:buClr>
                <a:srgbClr val="284E86"/>
              </a:buClr>
              <a:buFont typeface="Arial" panose="020B0604020202020204" pitchFamily="34" charset="0"/>
              <a:buNone/>
              <a:defRPr sz="3000" b="1" i="0" kern="1200">
                <a:solidFill>
                  <a:schemeClr val="bg1"/>
                </a:solidFill>
                <a:latin typeface="Arial" panose="020B0604020202020204" pitchFamily="34" charset="0"/>
                <a:ea typeface="+mn-ea"/>
                <a:cs typeface="+mn-cs"/>
              </a:defRPr>
            </a:lvl1pPr>
            <a:lvl2pPr marL="457182" indent="0" algn="ctr" defTabSz="914363" rtl="0" eaLnBrk="1" latinLnBrk="0" hangingPunct="1">
              <a:lnSpc>
                <a:spcPct val="90000"/>
              </a:lnSpc>
              <a:spcBef>
                <a:spcPts val="500"/>
              </a:spcBef>
              <a:buClr>
                <a:srgbClr val="284E86"/>
              </a:buClr>
              <a:buFont typeface="Arial" panose="020B0604020202020204" pitchFamily="34" charset="0"/>
              <a:buNone/>
              <a:defRPr sz="2000" b="0" i="0" kern="1200">
                <a:solidFill>
                  <a:srgbClr val="4E504F"/>
                </a:solidFill>
                <a:latin typeface="Arial" panose="020B0604020202020204" pitchFamily="34" charset="0"/>
                <a:ea typeface="+mn-ea"/>
                <a:cs typeface="+mn-cs"/>
              </a:defRPr>
            </a:lvl2pPr>
            <a:lvl3pPr marL="914363" indent="0" algn="ctr" defTabSz="914363" rtl="0" eaLnBrk="1" latinLnBrk="0" hangingPunct="1">
              <a:lnSpc>
                <a:spcPct val="90000"/>
              </a:lnSpc>
              <a:spcBef>
                <a:spcPts val="500"/>
              </a:spcBef>
              <a:buClr>
                <a:srgbClr val="284E86"/>
              </a:buClr>
              <a:buFont typeface="Arial" panose="020B0604020202020204" pitchFamily="34" charset="0"/>
              <a:buNone/>
              <a:defRPr sz="1800" b="0" i="0" kern="1200">
                <a:solidFill>
                  <a:srgbClr val="4E504F"/>
                </a:solidFill>
                <a:latin typeface="Arial" panose="020B0604020202020204" pitchFamily="34" charset="0"/>
                <a:ea typeface="+mn-ea"/>
                <a:cs typeface="+mn-cs"/>
              </a:defRPr>
            </a:lvl3pPr>
            <a:lvl4pPr marL="1371545" indent="0" algn="ctr" defTabSz="914363" rtl="0" eaLnBrk="1" latinLnBrk="0" hangingPunct="1">
              <a:lnSpc>
                <a:spcPct val="90000"/>
              </a:lnSpc>
              <a:spcBef>
                <a:spcPts val="500"/>
              </a:spcBef>
              <a:buClr>
                <a:srgbClr val="284E86"/>
              </a:buClr>
              <a:buFont typeface="Arial" panose="020B0604020202020204" pitchFamily="34" charset="0"/>
              <a:buNone/>
              <a:defRPr sz="1600" b="0" i="0" kern="1200">
                <a:solidFill>
                  <a:srgbClr val="4E504F"/>
                </a:solidFill>
                <a:latin typeface="Arial" panose="020B0604020202020204" pitchFamily="34" charset="0"/>
                <a:ea typeface="+mn-ea"/>
                <a:cs typeface="+mn-cs"/>
              </a:defRPr>
            </a:lvl4pPr>
            <a:lvl5pPr marL="1828727" indent="0" algn="ctr" defTabSz="914363" rtl="0" eaLnBrk="1" latinLnBrk="0" hangingPunct="1">
              <a:lnSpc>
                <a:spcPct val="90000"/>
              </a:lnSpc>
              <a:spcBef>
                <a:spcPts val="500"/>
              </a:spcBef>
              <a:buClr>
                <a:srgbClr val="284E86"/>
              </a:buClr>
              <a:buFont typeface="Arial" panose="020B0604020202020204" pitchFamily="34" charset="0"/>
              <a:buNone/>
              <a:defRPr sz="1600" b="0" i="0" kern="1200">
                <a:solidFill>
                  <a:srgbClr val="4E504F"/>
                </a:solidFill>
                <a:latin typeface="Arial" panose="020B0604020202020204" pitchFamily="34" charset="0"/>
                <a:ea typeface="+mn-ea"/>
                <a:cs typeface="+mn-cs"/>
              </a:defRPr>
            </a:lvl5pPr>
            <a:lvl6pPr marL="2285909" indent="0" algn="ctr" defTabSz="914363"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090" indent="0" algn="ctr" defTabSz="914363"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272" indent="0" algn="ctr" defTabSz="914363"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454" indent="0" algn="ctr" defTabSz="914363"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b="0"/>
              <a:t>Submitted to: [Leadership / Stakeholder Name]</a:t>
            </a:r>
          </a:p>
        </p:txBody>
      </p:sp>
      <p:sp>
        <p:nvSpPr>
          <p:cNvPr id="4" name="Rectangle 3">
            <a:extLst>
              <a:ext uri="{FF2B5EF4-FFF2-40B4-BE49-F238E27FC236}">
                <a16:creationId xmlns:a16="http://schemas.microsoft.com/office/drawing/2014/main" id="{BCA1E91D-6CE5-2811-448E-DD08EC43A010}"/>
              </a:ext>
            </a:extLst>
          </p:cNvPr>
          <p:cNvSpPr/>
          <p:nvPr/>
        </p:nvSpPr>
        <p:spPr>
          <a:xfrm>
            <a:off x="9892936" y="241315"/>
            <a:ext cx="1946639" cy="505873"/>
          </a:xfrm>
          <a:prstGeom prst="rect">
            <a:avLst/>
          </a:prstGeom>
          <a:solidFill>
            <a:srgbClr val="C00000"/>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a:t>DRAFT</a:t>
            </a:r>
          </a:p>
          <a:p>
            <a:pPr algn="ctr"/>
            <a:r>
              <a:rPr lang="en-US" sz="1200" i="1"/>
              <a:t>For discussion</a:t>
            </a:r>
          </a:p>
        </p:txBody>
      </p:sp>
    </p:spTree>
    <p:custDataLst>
      <p:tags r:id="rId1"/>
    </p:custDataLst>
    <p:extLst>
      <p:ext uri="{BB962C8B-B14F-4D97-AF65-F5344CB8AC3E}">
        <p14:creationId xmlns:p14="http://schemas.microsoft.com/office/powerpoint/2010/main" val="3431834460"/>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65D5AB-2CBA-E322-9027-8EF525E390AD}"/>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20ED74F0-B710-AA00-3736-44D66BF79BB1}"/>
              </a:ext>
            </a:extLst>
          </p:cNvPr>
          <p:cNvSpPr>
            <a:spLocks noGrp="1"/>
          </p:cNvSpPr>
          <p:nvPr>
            <p:ph type="title"/>
          </p:nvPr>
        </p:nvSpPr>
        <p:spPr>
          <a:xfrm>
            <a:off x="190500" y="110712"/>
            <a:ext cx="11811001" cy="685800"/>
          </a:xfrm>
        </p:spPr>
        <p:txBody>
          <a:bodyPr/>
          <a:lstStyle/>
          <a:p>
            <a:r>
              <a:rPr lang="en-US"/>
              <a:t>About This Template</a:t>
            </a:r>
          </a:p>
        </p:txBody>
      </p:sp>
      <p:sp>
        <p:nvSpPr>
          <p:cNvPr id="6" name="Rectangle: Rounded Corners 5">
            <a:extLst>
              <a:ext uri="{FF2B5EF4-FFF2-40B4-BE49-F238E27FC236}">
                <a16:creationId xmlns:a16="http://schemas.microsoft.com/office/drawing/2014/main" id="{A376FE5A-D3CC-673A-5FD8-9465445D1E36}"/>
              </a:ext>
            </a:extLst>
          </p:cNvPr>
          <p:cNvSpPr/>
          <p:nvPr/>
        </p:nvSpPr>
        <p:spPr>
          <a:xfrm>
            <a:off x="182992" y="766860"/>
            <a:ext cx="11818508" cy="1047708"/>
          </a:xfrm>
          <a:prstGeom prst="roundRect">
            <a:avLst/>
          </a:prstGeom>
          <a:solidFill>
            <a:schemeClr val="accent3"/>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640080" rtlCol="0" anchor="ctr"/>
          <a:lstStyle/>
          <a:p>
            <a:endParaRPr lang="en-US" sz="1400" i="1"/>
          </a:p>
        </p:txBody>
      </p:sp>
      <p:sp>
        <p:nvSpPr>
          <p:cNvPr id="7" name="Rectangle 6">
            <a:extLst>
              <a:ext uri="{FF2B5EF4-FFF2-40B4-BE49-F238E27FC236}">
                <a16:creationId xmlns:a16="http://schemas.microsoft.com/office/drawing/2014/main" id="{42E1D593-53C4-B134-0B1D-22513DD78773}"/>
              </a:ext>
            </a:extLst>
          </p:cNvPr>
          <p:cNvSpPr/>
          <p:nvPr/>
        </p:nvSpPr>
        <p:spPr>
          <a:xfrm>
            <a:off x="7448550" y="190515"/>
            <a:ext cx="4514850" cy="505873"/>
          </a:xfrm>
          <a:prstGeom prst="rect">
            <a:avLst/>
          </a:prstGeom>
          <a:solidFill>
            <a:srgbClr val="C00000"/>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b="1"/>
              <a:t>DELETE THIS SLIDE</a:t>
            </a:r>
            <a:br>
              <a:rPr lang="en-US" sz="1400"/>
            </a:br>
            <a:r>
              <a:rPr lang="en-US" sz="1400"/>
              <a:t>This slide is for your preparation, not for the audience</a:t>
            </a:r>
          </a:p>
        </p:txBody>
      </p:sp>
      <p:sp>
        <p:nvSpPr>
          <p:cNvPr id="56" name="Slide Number Placeholder 1">
            <a:extLst>
              <a:ext uri="{FF2B5EF4-FFF2-40B4-BE49-F238E27FC236}">
                <a16:creationId xmlns:a16="http://schemas.microsoft.com/office/drawing/2014/main" id="{52691972-D36E-8FBD-425E-AFA8A1E05DBD}"/>
              </a:ext>
            </a:extLst>
          </p:cNvPr>
          <p:cNvSpPr>
            <a:spLocks noGrp="1"/>
          </p:cNvSpPr>
          <p:nvPr>
            <p:ph type="sldNum" sz="quarter" idx="4"/>
          </p:nvPr>
        </p:nvSpPr>
        <p:spPr>
          <a:xfrm>
            <a:off x="306277" y="6389689"/>
            <a:ext cx="1143001" cy="365125"/>
          </a:xfrm>
        </p:spPr>
        <p:txBody>
          <a:bodyPr/>
          <a:lstStyle/>
          <a:p>
            <a:fld id="{643BEF58-6BE5-4142-9D09-EF73C7FB9E39}" type="slidenum">
              <a:rPr lang="en-US" smtClean="0"/>
              <a:pPr/>
              <a:t>2</a:t>
            </a:fld>
            <a:endParaRPr lang="en-US"/>
          </a:p>
        </p:txBody>
      </p:sp>
      <p:sp>
        <p:nvSpPr>
          <p:cNvPr id="3" name="Rectangle: Rounded Corners 2">
            <a:extLst>
              <a:ext uri="{FF2B5EF4-FFF2-40B4-BE49-F238E27FC236}">
                <a16:creationId xmlns:a16="http://schemas.microsoft.com/office/drawing/2014/main" id="{55321EC9-4655-8A96-246A-1C65B58A0A3A}"/>
              </a:ext>
            </a:extLst>
          </p:cNvPr>
          <p:cNvSpPr/>
          <p:nvPr/>
        </p:nvSpPr>
        <p:spPr>
          <a:xfrm>
            <a:off x="233971" y="767004"/>
            <a:ext cx="11773666" cy="1067380"/>
          </a:xfrm>
          <a:prstGeom prst="roundRect">
            <a:avLst/>
          </a:prstGeom>
          <a:solidFill>
            <a:schemeClr val="bg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sz="1400">
                <a:solidFill>
                  <a:schemeClr val="tx1">
                    <a:lumMod val="65000"/>
                    <a:lumOff val="35000"/>
                  </a:schemeClr>
                </a:solidFill>
              </a:rPr>
              <a:t>The </a:t>
            </a:r>
            <a:r>
              <a:rPr lang="en-US" sz="1400" b="1">
                <a:solidFill>
                  <a:schemeClr val="accent1"/>
                </a:solidFill>
              </a:rPr>
              <a:t>DFA Proposal Template</a:t>
            </a:r>
            <a:r>
              <a:rPr lang="en-US" sz="1400">
                <a:solidFill>
                  <a:schemeClr val="accent1"/>
                </a:solidFill>
              </a:rPr>
              <a:t> </a:t>
            </a:r>
            <a:r>
              <a:rPr lang="en-US" sz="1400">
                <a:solidFill>
                  <a:schemeClr val="tx1">
                    <a:lumMod val="65000"/>
                    <a:lumOff val="35000"/>
                  </a:schemeClr>
                </a:solidFill>
              </a:rPr>
              <a:t>is a resource designed to help you prepare a clear, well-organized proposal when seeking input, feedback, or approval from DFA Leadership or the CFO/VC. It is a tool, </a:t>
            </a:r>
            <a:r>
              <a:rPr lang="en-US" sz="1400" b="1">
                <a:solidFill>
                  <a:schemeClr val="accent1"/>
                </a:solidFill>
              </a:rPr>
              <a:t>not a requirement</a:t>
            </a:r>
            <a:r>
              <a:rPr lang="en-US" sz="1400">
                <a:solidFill>
                  <a:schemeClr val="tx1">
                    <a:lumMod val="65000"/>
                    <a:lumOff val="35000"/>
                  </a:schemeClr>
                </a:solidFill>
              </a:rPr>
              <a:t>, and is meant to be adapted to fit your specific needs. Use only the sections that are relevant to your proposal. Make sure you include quantitative information as appropriate, such as supporting details for any numerical or cost data to support your business case. Detailed information should be readily available and can be attached as an appendix if needed.</a:t>
            </a:r>
          </a:p>
        </p:txBody>
      </p:sp>
      <p:graphicFrame>
        <p:nvGraphicFramePr>
          <p:cNvPr id="46" name="Table 45">
            <a:extLst>
              <a:ext uri="{FF2B5EF4-FFF2-40B4-BE49-F238E27FC236}">
                <a16:creationId xmlns:a16="http://schemas.microsoft.com/office/drawing/2014/main" id="{B91CD4DE-0C18-B69D-9B4E-94F7EF353F76}"/>
              </a:ext>
            </a:extLst>
          </p:cNvPr>
          <p:cNvGraphicFramePr>
            <a:graphicFrameLocks noGrp="1"/>
          </p:cNvGraphicFramePr>
          <p:nvPr>
            <p:extLst>
              <p:ext uri="{D42A27DB-BD31-4B8C-83A1-F6EECF244321}">
                <p14:modId xmlns:p14="http://schemas.microsoft.com/office/powerpoint/2010/main" val="3760771197"/>
              </p:ext>
            </p:extLst>
          </p:nvPr>
        </p:nvGraphicFramePr>
        <p:xfrm>
          <a:off x="182992" y="1895344"/>
          <a:ext cx="11811000" cy="1676400"/>
        </p:xfrm>
        <a:graphic>
          <a:graphicData uri="http://schemas.openxmlformats.org/drawingml/2006/table">
            <a:tbl>
              <a:tblPr firstRow="1" bandRow="1">
                <a:tableStyleId>{5C22544A-7EE6-4342-B048-85BDC9FD1C3A}</a:tableStyleId>
              </a:tblPr>
              <a:tblGrid>
                <a:gridCol w="1724136">
                  <a:extLst>
                    <a:ext uri="{9D8B030D-6E8A-4147-A177-3AD203B41FA5}">
                      <a16:colId xmlns:a16="http://schemas.microsoft.com/office/drawing/2014/main" val="58975490"/>
                    </a:ext>
                  </a:extLst>
                </a:gridCol>
                <a:gridCol w="10086864">
                  <a:extLst>
                    <a:ext uri="{9D8B030D-6E8A-4147-A177-3AD203B41FA5}">
                      <a16:colId xmlns:a16="http://schemas.microsoft.com/office/drawing/2014/main" val="4081315554"/>
                    </a:ext>
                  </a:extLst>
                </a:gridCol>
              </a:tblGrid>
              <a:tr h="0">
                <a:tc>
                  <a:txBody>
                    <a:bodyPr/>
                    <a:lstStyle/>
                    <a:p>
                      <a:pPr algn="l"/>
                      <a:r>
                        <a:rPr lang="en-US" sz="1600"/>
                        <a:t>WHAT THIS TEMPLATE HELPS YOU DO</a:t>
                      </a:r>
                    </a:p>
                  </a:txBody>
                  <a:tcPr anchor="ctr">
                    <a:lnL w="6350" cap="flat" cmpd="sng" algn="ctr">
                      <a:solidFill>
                        <a:schemeClr val="tx2"/>
                      </a:solidFill>
                      <a:prstDash val="solid"/>
                      <a:round/>
                      <a:headEnd type="none" w="med" len="med"/>
                      <a:tailEnd type="none" w="med" len="med"/>
                    </a:lnL>
                    <a:lnR w="6350" cap="flat" cmpd="sng" algn="ctr">
                      <a:solidFill>
                        <a:schemeClr val="tx2"/>
                      </a:solidFill>
                      <a:prstDash val="solid"/>
                      <a:round/>
                      <a:headEnd type="none" w="med" len="med"/>
                      <a:tailEnd type="none" w="med" len="med"/>
                    </a:lnR>
                    <a:lnT w="6350" cap="flat" cmpd="sng" algn="ctr">
                      <a:solidFill>
                        <a:schemeClr val="tx2"/>
                      </a:solidFill>
                      <a:prstDash val="solid"/>
                      <a:round/>
                      <a:headEnd type="none" w="med" len="med"/>
                      <a:tailEnd type="none" w="med" len="med"/>
                    </a:lnT>
                    <a:lnB w="63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285750" marR="0" lvl="0" indent="-285750" algn="l" defTabSz="91436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b="1">
                          <a:solidFill>
                            <a:schemeClr val="accent1"/>
                          </a:solidFill>
                        </a:rPr>
                        <a:t>Structure your thinking process: </a:t>
                      </a:r>
                      <a:r>
                        <a:rPr lang="en-US" sz="1400" b="0">
                          <a:solidFill>
                            <a:schemeClr val="tx1">
                              <a:lumMod val="75000"/>
                              <a:lumOff val="25000"/>
                            </a:schemeClr>
                          </a:solidFill>
                        </a:rPr>
                        <a:t>The template walks you through key components of a strong proposal. From defining the problem and evaluating alternatives, to making a clear recommendation and centering the ask. </a:t>
                      </a:r>
                    </a:p>
                    <a:p>
                      <a:pPr marL="285750" marR="0" lvl="0" indent="-285750" algn="l" defTabSz="91436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b="1">
                          <a:solidFill>
                            <a:schemeClr val="accent1"/>
                          </a:solidFill>
                        </a:rPr>
                        <a:t>Be prepared: </a:t>
                      </a:r>
                      <a:r>
                        <a:rPr lang="en-US" sz="1400" b="0">
                          <a:solidFill>
                            <a:schemeClr val="tx1">
                              <a:lumMod val="85000"/>
                              <a:lumOff val="15000"/>
                            </a:schemeClr>
                          </a:solidFill>
                        </a:rPr>
                        <a:t>Being well-organized and concise shows leadership you have done your homework. This template helps you think through options, anticipate questions, and come prepared to present with evidence. </a:t>
                      </a:r>
                    </a:p>
                  </a:txBody>
                  <a:tcPr>
                    <a:lnL w="6350" cap="flat" cmpd="sng" algn="ctr">
                      <a:solidFill>
                        <a:schemeClr val="tx2"/>
                      </a:solidFill>
                      <a:prstDash val="solid"/>
                      <a:round/>
                      <a:headEnd type="none" w="med" len="med"/>
                      <a:tailEnd type="none" w="med" len="med"/>
                    </a:lnL>
                    <a:lnR w="6350" cap="flat" cmpd="sng" algn="ctr">
                      <a:solidFill>
                        <a:schemeClr val="accent1"/>
                      </a:solid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83800240"/>
                  </a:ext>
                </a:extLst>
              </a:tr>
              <a:tr h="370840">
                <a:tc>
                  <a:txBody>
                    <a:bodyPr/>
                    <a:lstStyle/>
                    <a:p>
                      <a:r>
                        <a:rPr lang="en-US" b="1">
                          <a:solidFill>
                            <a:schemeClr val="bg1"/>
                          </a:solidFill>
                        </a:rPr>
                        <a:t>HOW TO USE IT</a:t>
                      </a:r>
                    </a:p>
                  </a:txBody>
                  <a:tcPr>
                    <a:lnL w="6350" cap="flat" cmpd="sng" algn="ctr">
                      <a:solidFill>
                        <a:schemeClr val="accent1"/>
                      </a:solidFill>
                      <a:prstDash val="solid"/>
                      <a:round/>
                      <a:headEnd type="none" w="med" len="med"/>
                      <a:tailEnd type="none" w="med" len="med"/>
                    </a:lnL>
                    <a:lnR w="6350" cap="flat" cmpd="sng" algn="ctr">
                      <a:solidFill>
                        <a:schemeClr val="accent1"/>
                      </a:solid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285750" indent="-285750">
                        <a:buFont typeface="Arial" panose="020B0604020202020204" pitchFamily="34" charset="0"/>
                        <a:buChar char="•"/>
                      </a:pPr>
                      <a:r>
                        <a:rPr lang="en-US" sz="1400">
                          <a:solidFill>
                            <a:schemeClr val="tx1">
                              <a:lumMod val="75000"/>
                              <a:lumOff val="25000"/>
                            </a:schemeClr>
                          </a:solidFill>
                        </a:rPr>
                        <a:t>This is a starting point, you must adapt it to fit your needs.</a:t>
                      </a:r>
                    </a:p>
                    <a:p>
                      <a:pPr marL="285750" indent="-285750">
                        <a:buFont typeface="Arial" panose="020B0604020202020204" pitchFamily="34" charset="0"/>
                        <a:buChar char="•"/>
                      </a:pPr>
                      <a:r>
                        <a:rPr lang="en-US" sz="1400">
                          <a:solidFill>
                            <a:schemeClr val="tx1">
                              <a:lumMod val="75000"/>
                              <a:lumOff val="25000"/>
                            </a:schemeClr>
                          </a:solidFill>
                        </a:rPr>
                        <a:t>Not every slide needs to be completed, skip what does not apply.</a:t>
                      </a:r>
                    </a:p>
                    <a:p>
                      <a:pPr marL="285750" indent="-285750">
                        <a:buFont typeface="Arial" panose="020B0604020202020204" pitchFamily="34" charset="0"/>
                        <a:buChar char="•"/>
                      </a:pPr>
                      <a:r>
                        <a:rPr lang="en-US" sz="1400">
                          <a:solidFill>
                            <a:schemeClr val="tx1">
                              <a:lumMod val="75000"/>
                              <a:lumOff val="25000"/>
                            </a:schemeClr>
                          </a:solidFill>
                        </a:rPr>
                        <a:t>Adjust the language to fit your context.</a:t>
                      </a:r>
                    </a:p>
                  </a:txBody>
                  <a:tcPr>
                    <a:lnL w="6350" cap="flat" cmpd="sng" algn="ctr">
                      <a:solidFill>
                        <a:schemeClr val="accent1"/>
                      </a:solidFill>
                      <a:prstDash val="solid"/>
                      <a:round/>
                      <a:headEnd type="none" w="med" len="med"/>
                      <a:tailEnd type="none" w="med" len="med"/>
                    </a:lnL>
                    <a:lnR w="6350" cap="flat" cmpd="sng" algn="ctr">
                      <a:solidFill>
                        <a:schemeClr val="accent1"/>
                      </a:solid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46605036"/>
                  </a:ext>
                </a:extLst>
              </a:tr>
            </a:tbl>
          </a:graphicData>
        </a:graphic>
      </p:graphicFrame>
      <p:sp>
        <p:nvSpPr>
          <p:cNvPr id="50" name="Freeform 341">
            <a:extLst>
              <a:ext uri="{FF2B5EF4-FFF2-40B4-BE49-F238E27FC236}">
                <a16:creationId xmlns:a16="http://schemas.microsoft.com/office/drawing/2014/main" id="{D9AA615B-BA2D-4F4A-43E4-28081C0EAF03}"/>
              </a:ext>
            </a:extLst>
          </p:cNvPr>
          <p:cNvSpPr>
            <a:spLocks noChangeArrowheads="1"/>
          </p:cNvSpPr>
          <p:nvPr/>
        </p:nvSpPr>
        <p:spPr bwMode="auto">
          <a:xfrm>
            <a:off x="182990" y="3661488"/>
            <a:ext cx="5838985" cy="2602733"/>
          </a:xfrm>
          <a:prstGeom prst="flowChartAlternateProcess">
            <a:avLst/>
          </a:prstGeom>
          <a:solidFill>
            <a:schemeClr val="accent6"/>
          </a:solidFill>
          <a:ln>
            <a:noFill/>
          </a:ln>
          <a:effectLst/>
        </p:spPr>
        <p:txBody>
          <a:bodyPr wrap="none"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s-MX" sz="1440"/>
          </a:p>
        </p:txBody>
      </p:sp>
      <p:sp>
        <p:nvSpPr>
          <p:cNvPr id="57" name="Freeform 341">
            <a:extLst>
              <a:ext uri="{FF2B5EF4-FFF2-40B4-BE49-F238E27FC236}">
                <a16:creationId xmlns:a16="http://schemas.microsoft.com/office/drawing/2014/main" id="{121F15AC-13FA-0EDB-F3BD-24FDEC4F030E}"/>
              </a:ext>
            </a:extLst>
          </p:cNvPr>
          <p:cNvSpPr>
            <a:spLocks noChangeArrowheads="1"/>
          </p:cNvSpPr>
          <p:nvPr/>
        </p:nvSpPr>
        <p:spPr bwMode="auto">
          <a:xfrm>
            <a:off x="6170026" y="3619408"/>
            <a:ext cx="5831474" cy="2634798"/>
          </a:xfrm>
          <a:prstGeom prst="flowChartAlternateProcess">
            <a:avLst/>
          </a:prstGeom>
          <a:solidFill>
            <a:schemeClr val="accent2">
              <a:lumMod val="75000"/>
            </a:schemeClr>
          </a:solidFill>
          <a:ln>
            <a:noFill/>
          </a:ln>
          <a:effectLst/>
        </p:spPr>
        <p:txBody>
          <a:bodyPr wrap="none"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s-MX" sz="1440"/>
          </a:p>
        </p:txBody>
      </p:sp>
      <p:sp>
        <p:nvSpPr>
          <p:cNvPr id="59" name="Freeform 341">
            <a:extLst>
              <a:ext uri="{FF2B5EF4-FFF2-40B4-BE49-F238E27FC236}">
                <a16:creationId xmlns:a16="http://schemas.microsoft.com/office/drawing/2014/main" id="{8DF1A005-BC87-009A-18B2-B06ACCA712FF}"/>
              </a:ext>
            </a:extLst>
          </p:cNvPr>
          <p:cNvSpPr>
            <a:spLocks noChangeArrowheads="1"/>
          </p:cNvSpPr>
          <p:nvPr/>
        </p:nvSpPr>
        <p:spPr bwMode="auto">
          <a:xfrm>
            <a:off x="236445" y="3646410"/>
            <a:ext cx="5785530" cy="2600401"/>
          </a:xfrm>
          <a:prstGeom prst="flowChartAlternateProcess">
            <a:avLst/>
          </a:prstGeom>
          <a:solidFill>
            <a:schemeClr val="bg1"/>
          </a:solidFill>
          <a:ln>
            <a:solidFill>
              <a:schemeClr val="accent6"/>
            </a:solidFill>
          </a:ln>
          <a:effectLst/>
        </p:spPr>
        <p:txBody>
          <a:bodyPr wrap="none"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s-MX" sz="1440"/>
          </a:p>
        </p:txBody>
      </p:sp>
      <p:sp>
        <p:nvSpPr>
          <p:cNvPr id="61" name="TextBox 60">
            <a:extLst>
              <a:ext uri="{FF2B5EF4-FFF2-40B4-BE49-F238E27FC236}">
                <a16:creationId xmlns:a16="http://schemas.microsoft.com/office/drawing/2014/main" id="{6BEDCECA-2A28-CF33-5764-3695D847E652}"/>
              </a:ext>
            </a:extLst>
          </p:cNvPr>
          <p:cNvSpPr txBox="1"/>
          <p:nvPr/>
        </p:nvSpPr>
        <p:spPr>
          <a:xfrm>
            <a:off x="816428" y="3664142"/>
            <a:ext cx="5025304" cy="338554"/>
          </a:xfrm>
          <a:prstGeom prst="rect">
            <a:avLst/>
          </a:prstGeom>
          <a:noFill/>
        </p:spPr>
        <p:txBody>
          <a:bodyPr wrap="square">
            <a:spAutoFit/>
          </a:bodyPr>
          <a:lstStyle/>
          <a:p>
            <a:r>
              <a:rPr lang="en-US" sz="1600" b="1" kern="1200">
                <a:solidFill>
                  <a:schemeClr val="accent6">
                    <a:lumMod val="75000"/>
                  </a:schemeClr>
                </a:solidFill>
                <a:effectLst/>
                <a:latin typeface="+mn-lt"/>
                <a:ea typeface="Roboto Medium"/>
                <a:cs typeface="Poppins Medium"/>
              </a:rPr>
              <a:t>WHEN TO USE THIS TEMPLATE</a:t>
            </a:r>
            <a:endParaRPr lang="en-US" sz="1600" b="1">
              <a:solidFill>
                <a:schemeClr val="accent6">
                  <a:lumMod val="75000"/>
                </a:schemeClr>
              </a:solidFill>
            </a:endParaRPr>
          </a:p>
        </p:txBody>
      </p:sp>
      <p:sp>
        <p:nvSpPr>
          <p:cNvPr id="65" name="Freeform 341">
            <a:extLst>
              <a:ext uri="{FF2B5EF4-FFF2-40B4-BE49-F238E27FC236}">
                <a16:creationId xmlns:a16="http://schemas.microsoft.com/office/drawing/2014/main" id="{8F9A693B-4AF9-7DE0-C391-1782DC0F749D}"/>
              </a:ext>
            </a:extLst>
          </p:cNvPr>
          <p:cNvSpPr>
            <a:spLocks noChangeArrowheads="1"/>
          </p:cNvSpPr>
          <p:nvPr/>
        </p:nvSpPr>
        <p:spPr bwMode="auto">
          <a:xfrm>
            <a:off x="6223480" y="3619264"/>
            <a:ext cx="5785530" cy="2634798"/>
          </a:xfrm>
          <a:prstGeom prst="flowChartAlternateProcess">
            <a:avLst/>
          </a:prstGeom>
          <a:solidFill>
            <a:schemeClr val="bg1"/>
          </a:solidFill>
          <a:ln>
            <a:solidFill>
              <a:schemeClr val="accent2">
                <a:lumMod val="75000"/>
              </a:schemeClr>
            </a:solidFill>
          </a:ln>
          <a:effectLst/>
        </p:spPr>
        <p:txBody>
          <a:bodyPr wrap="none"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s-MX" sz="1440"/>
          </a:p>
        </p:txBody>
      </p:sp>
      <p:sp>
        <p:nvSpPr>
          <p:cNvPr id="67" name="TextBox 66">
            <a:extLst>
              <a:ext uri="{FF2B5EF4-FFF2-40B4-BE49-F238E27FC236}">
                <a16:creationId xmlns:a16="http://schemas.microsoft.com/office/drawing/2014/main" id="{7D9E7947-6E5F-4135-4E1D-622C9D054042}"/>
              </a:ext>
            </a:extLst>
          </p:cNvPr>
          <p:cNvSpPr txBox="1"/>
          <p:nvPr/>
        </p:nvSpPr>
        <p:spPr>
          <a:xfrm>
            <a:off x="355891" y="4023016"/>
            <a:ext cx="5594240" cy="2031325"/>
          </a:xfrm>
          <a:prstGeom prst="rect">
            <a:avLst/>
          </a:prstGeom>
          <a:noFill/>
        </p:spPr>
        <p:txBody>
          <a:bodyPr wrap="square">
            <a:spAutoFit/>
          </a:bodyPr>
          <a:lstStyle/>
          <a:p>
            <a:pPr marL="285750" indent="-285750">
              <a:buFont typeface="Arial" panose="020B0604020202020204" pitchFamily="34" charset="0"/>
              <a:buChar char="•"/>
            </a:pPr>
            <a:r>
              <a:rPr lang="en-US" sz="1400" b="1">
                <a:solidFill>
                  <a:schemeClr val="accent6">
                    <a:lumMod val="75000"/>
                  </a:schemeClr>
                </a:solidFill>
              </a:rPr>
              <a:t>Bringing a new idea or initiative to DFA Leadership: </a:t>
            </a:r>
            <a:r>
              <a:rPr lang="en-US" sz="1400"/>
              <a:t>Use this template when proposing a new program, process change, operational improvement, or investment that requires leadership awareness, feedback, or formal approval at the department, DFA Cabinet, and/or CFO/VC level.</a:t>
            </a:r>
          </a:p>
          <a:p>
            <a:pPr marL="285750" indent="-285750">
              <a:buFont typeface="Arial" panose="020B0604020202020204" pitchFamily="34" charset="0"/>
              <a:buChar char="•"/>
            </a:pPr>
            <a:endParaRPr lang="en-US" sz="1100"/>
          </a:p>
          <a:p>
            <a:pPr marL="285750" indent="-285750">
              <a:buFont typeface="Arial" panose="020B0604020202020204" pitchFamily="34" charset="0"/>
              <a:buChar char="•"/>
            </a:pPr>
            <a:r>
              <a:rPr lang="en-US" sz="1400" b="1">
                <a:solidFill>
                  <a:schemeClr val="accent6">
                    <a:lumMod val="75000"/>
                  </a:schemeClr>
                </a:solidFill>
              </a:rPr>
              <a:t>To strengthen any business case: </a:t>
            </a:r>
            <a:r>
              <a:rPr lang="en-US" sz="1400"/>
              <a:t>This can also be used for smaller proposals or internal decisions. Think of it as a useful checkpoint to ensure all components have been defined clearly.</a:t>
            </a:r>
          </a:p>
        </p:txBody>
      </p:sp>
      <p:pic>
        <p:nvPicPr>
          <p:cNvPr id="69" name="Graphic 68" descr="Puzzle pieces outline">
            <a:extLst>
              <a:ext uri="{FF2B5EF4-FFF2-40B4-BE49-F238E27FC236}">
                <a16:creationId xmlns:a16="http://schemas.microsoft.com/office/drawing/2014/main" id="{80B6CABF-6224-B9FC-B6A7-769EE161EAAB}"/>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16450" y="3578151"/>
            <a:ext cx="458761" cy="458761"/>
          </a:xfrm>
          <a:prstGeom prst="rect">
            <a:avLst/>
          </a:prstGeom>
        </p:spPr>
      </p:pic>
      <p:sp>
        <p:nvSpPr>
          <p:cNvPr id="71" name="TextBox 70">
            <a:extLst>
              <a:ext uri="{FF2B5EF4-FFF2-40B4-BE49-F238E27FC236}">
                <a16:creationId xmlns:a16="http://schemas.microsoft.com/office/drawing/2014/main" id="{65D74AE5-45E0-9C48-771C-C5F16A83697C}"/>
              </a:ext>
            </a:extLst>
          </p:cNvPr>
          <p:cNvSpPr txBox="1"/>
          <p:nvPr/>
        </p:nvSpPr>
        <p:spPr>
          <a:xfrm>
            <a:off x="6832366" y="3661489"/>
            <a:ext cx="5025304" cy="338554"/>
          </a:xfrm>
          <a:prstGeom prst="rect">
            <a:avLst/>
          </a:prstGeom>
          <a:noFill/>
        </p:spPr>
        <p:txBody>
          <a:bodyPr wrap="square">
            <a:spAutoFit/>
          </a:bodyPr>
          <a:lstStyle/>
          <a:p>
            <a:r>
              <a:rPr lang="en-US" sz="1600" b="1" kern="1200">
                <a:solidFill>
                  <a:schemeClr val="accent2">
                    <a:lumMod val="75000"/>
                  </a:schemeClr>
                </a:solidFill>
                <a:effectLst/>
                <a:latin typeface="+mn-lt"/>
                <a:ea typeface="Roboto Medium"/>
                <a:cs typeface="Poppins Medium"/>
              </a:rPr>
              <a:t>WHEN CFO/VC APPROVAL MAY BE REQUIRED</a:t>
            </a:r>
            <a:endParaRPr lang="en-US" sz="1600" b="1">
              <a:solidFill>
                <a:schemeClr val="accent2">
                  <a:lumMod val="75000"/>
                </a:schemeClr>
              </a:solidFill>
            </a:endParaRPr>
          </a:p>
        </p:txBody>
      </p:sp>
      <p:sp>
        <p:nvSpPr>
          <p:cNvPr id="73" name="TextBox 72">
            <a:extLst>
              <a:ext uri="{FF2B5EF4-FFF2-40B4-BE49-F238E27FC236}">
                <a16:creationId xmlns:a16="http://schemas.microsoft.com/office/drawing/2014/main" id="{9AC7A7C6-9142-9F4A-61D7-EC7803FA78FA}"/>
              </a:ext>
            </a:extLst>
          </p:cNvPr>
          <p:cNvSpPr txBox="1"/>
          <p:nvPr/>
        </p:nvSpPr>
        <p:spPr>
          <a:xfrm>
            <a:off x="6358767" y="4000043"/>
            <a:ext cx="5594240" cy="2246769"/>
          </a:xfrm>
          <a:prstGeom prst="rect">
            <a:avLst/>
          </a:prstGeom>
          <a:noFill/>
        </p:spPr>
        <p:txBody>
          <a:bodyPr wrap="square">
            <a:spAutoFit/>
          </a:bodyPr>
          <a:lstStyle/>
          <a:p>
            <a:r>
              <a:rPr lang="en-US" sz="1400" b="1"/>
              <a:t>A proposal would likely need CFO/VC review if it involves:</a:t>
            </a:r>
          </a:p>
          <a:p>
            <a:pPr marL="171450" indent="-171450">
              <a:buFont typeface="Arial" panose="020B0604020202020204" pitchFamily="34" charset="0"/>
              <a:buChar char="•"/>
            </a:pPr>
            <a:r>
              <a:rPr lang="en-US" sz="1400"/>
              <a:t>A budget impact: new spending, reallocation of funds, or request for additional funding</a:t>
            </a:r>
          </a:p>
          <a:p>
            <a:pPr marL="171450" indent="-171450">
              <a:buFont typeface="Arial" panose="020B0604020202020204" pitchFamily="34" charset="0"/>
              <a:buChar char="•"/>
            </a:pPr>
            <a:r>
              <a:rPr lang="en-US" sz="1400"/>
              <a:t>A change that creates a change of process or additional responsibilities for another DFA department, or a department outside of DFA.</a:t>
            </a:r>
          </a:p>
          <a:p>
            <a:pPr marL="171450" indent="-171450">
              <a:buFont typeface="Arial" panose="020B0604020202020204" pitchFamily="34" charset="0"/>
              <a:buChar char="•"/>
            </a:pPr>
            <a:r>
              <a:rPr lang="en-US" sz="1400"/>
              <a:t>A policy or compliance change: if proposal calls for change to an existing or new policy, if there are compliance implications, etc.</a:t>
            </a:r>
          </a:p>
          <a:p>
            <a:pPr marL="171450" indent="-171450">
              <a:buFont typeface="Arial" panose="020B0604020202020204" pitchFamily="34" charset="0"/>
              <a:buChar char="•"/>
            </a:pPr>
            <a:r>
              <a:rPr lang="en-US" sz="1400"/>
              <a:t>Organizational change: new positions, role/team restructuring, or reporting reorganization</a:t>
            </a:r>
          </a:p>
        </p:txBody>
      </p:sp>
      <p:pic>
        <p:nvPicPr>
          <p:cNvPr id="79" name="Graphic 78" descr="Target Audience with solid fill">
            <a:extLst>
              <a:ext uri="{FF2B5EF4-FFF2-40B4-BE49-F238E27FC236}">
                <a16:creationId xmlns:a16="http://schemas.microsoft.com/office/drawing/2014/main" id="{36E4837B-4180-E6A3-1D31-37D5FC7E898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358767" y="3563025"/>
            <a:ext cx="525359" cy="551260"/>
          </a:xfrm>
          <a:prstGeom prst="rect">
            <a:avLst/>
          </a:prstGeom>
        </p:spPr>
      </p:pic>
    </p:spTree>
    <p:custDataLst>
      <p:tags r:id="rId1"/>
    </p:custDataLst>
    <p:extLst>
      <p:ext uri="{BB962C8B-B14F-4D97-AF65-F5344CB8AC3E}">
        <p14:creationId xmlns:p14="http://schemas.microsoft.com/office/powerpoint/2010/main" val="23763084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72CD62-45FC-5FDF-1A72-81F9D1780BCE}"/>
              </a:ext>
            </a:extLst>
          </p:cNvPr>
          <p:cNvSpPr>
            <a:spLocks noGrp="1"/>
          </p:cNvSpPr>
          <p:nvPr>
            <p:ph type="title"/>
          </p:nvPr>
        </p:nvSpPr>
        <p:spPr/>
        <p:txBody>
          <a:bodyPr/>
          <a:lstStyle/>
          <a:p>
            <a:r>
              <a:rPr lang="en-US"/>
              <a:t>Proposal Readiness Checklist</a:t>
            </a:r>
          </a:p>
        </p:txBody>
      </p:sp>
      <p:sp>
        <p:nvSpPr>
          <p:cNvPr id="6" name="Rectangle: Rounded Corners 5">
            <a:extLst>
              <a:ext uri="{FF2B5EF4-FFF2-40B4-BE49-F238E27FC236}">
                <a16:creationId xmlns:a16="http://schemas.microsoft.com/office/drawing/2014/main" id="{DA34B24A-9A76-035D-3089-8D9F20872C62}"/>
              </a:ext>
            </a:extLst>
          </p:cNvPr>
          <p:cNvSpPr/>
          <p:nvPr/>
        </p:nvSpPr>
        <p:spPr>
          <a:xfrm>
            <a:off x="182992" y="837152"/>
            <a:ext cx="11818508" cy="704068"/>
          </a:xfrm>
          <a:prstGeom prst="roundRect">
            <a:avLst/>
          </a:prstGeom>
          <a:solidFill>
            <a:schemeClr val="tx2"/>
          </a:solidFill>
        </p:spPr>
        <p:style>
          <a:lnRef idx="2">
            <a:schemeClr val="accent1">
              <a:shade val="15000"/>
            </a:schemeClr>
          </a:lnRef>
          <a:fillRef idx="1">
            <a:schemeClr val="accent1"/>
          </a:fillRef>
          <a:effectRef idx="0">
            <a:schemeClr val="accent1"/>
          </a:effectRef>
          <a:fontRef idx="minor">
            <a:schemeClr val="lt1"/>
          </a:fontRef>
        </p:style>
        <p:txBody>
          <a:bodyPr lIns="640080" rtlCol="0" anchor="ctr"/>
          <a:lstStyle/>
          <a:p>
            <a:r>
              <a:rPr lang="en-US" sz="1400" b="1">
                <a:solidFill>
                  <a:schemeClr val="accent2"/>
                </a:solidFill>
              </a:rPr>
              <a:t>PURPOSE OF THIS SLIDE</a:t>
            </a:r>
          </a:p>
          <a:p>
            <a:r>
              <a:rPr lang="en-US" sz="1400" i="1"/>
              <a:t>Before presenting to DFA leadership, this checklist confirms you have framed your problem thoughtfully, consulted the right stakeholders, and completed the background work expected of a well-prepared business case. </a:t>
            </a:r>
          </a:p>
        </p:txBody>
      </p:sp>
      <p:sp>
        <p:nvSpPr>
          <p:cNvPr id="7" name="Rectangle 6">
            <a:extLst>
              <a:ext uri="{FF2B5EF4-FFF2-40B4-BE49-F238E27FC236}">
                <a16:creationId xmlns:a16="http://schemas.microsoft.com/office/drawing/2014/main" id="{A6A10272-3432-A0EF-A58F-6AB6587DC1A8}"/>
              </a:ext>
            </a:extLst>
          </p:cNvPr>
          <p:cNvSpPr/>
          <p:nvPr/>
        </p:nvSpPr>
        <p:spPr>
          <a:xfrm>
            <a:off x="7600950" y="241315"/>
            <a:ext cx="4514850" cy="505873"/>
          </a:xfrm>
          <a:prstGeom prst="rect">
            <a:avLst/>
          </a:prstGeom>
          <a:solidFill>
            <a:srgbClr val="C00000"/>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b="1"/>
              <a:t>DELETE THIS SLIDE</a:t>
            </a:r>
            <a:br>
              <a:rPr lang="en-US" sz="1400"/>
            </a:br>
            <a:r>
              <a:rPr lang="en-US" sz="1400"/>
              <a:t>This slide is for your preparation, not for the audience</a:t>
            </a:r>
          </a:p>
        </p:txBody>
      </p:sp>
      <p:pic>
        <p:nvPicPr>
          <p:cNvPr id="9" name="Graphic 8" descr="Siren with solid fill">
            <a:extLst>
              <a:ext uri="{FF2B5EF4-FFF2-40B4-BE49-F238E27FC236}">
                <a16:creationId xmlns:a16="http://schemas.microsoft.com/office/drawing/2014/main" id="{67D410D2-F9F9-2AAD-537E-60CB588414A6}"/>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33949" y="894952"/>
            <a:ext cx="581025" cy="581025"/>
          </a:xfrm>
          <a:prstGeom prst="rect">
            <a:avLst/>
          </a:prstGeom>
        </p:spPr>
      </p:pic>
      <p:graphicFrame>
        <p:nvGraphicFramePr>
          <p:cNvPr id="10" name="Table 9">
            <a:extLst>
              <a:ext uri="{FF2B5EF4-FFF2-40B4-BE49-F238E27FC236}">
                <a16:creationId xmlns:a16="http://schemas.microsoft.com/office/drawing/2014/main" id="{9C48FE0B-B445-E57C-E6E1-FF246A7368A6}"/>
              </a:ext>
            </a:extLst>
          </p:cNvPr>
          <p:cNvGraphicFramePr>
            <a:graphicFrameLocks noGrp="1"/>
          </p:cNvGraphicFramePr>
          <p:nvPr>
            <p:extLst>
              <p:ext uri="{D42A27DB-BD31-4B8C-83A1-F6EECF244321}">
                <p14:modId xmlns:p14="http://schemas.microsoft.com/office/powerpoint/2010/main" val="4026597888"/>
              </p:ext>
            </p:extLst>
          </p:nvPr>
        </p:nvGraphicFramePr>
        <p:xfrm>
          <a:off x="182992" y="1712054"/>
          <a:ext cx="11811000" cy="1295400"/>
        </p:xfrm>
        <a:graphic>
          <a:graphicData uri="http://schemas.openxmlformats.org/drawingml/2006/table">
            <a:tbl>
              <a:tblPr firstRow="1" bandRow="1">
                <a:tableStyleId>{5C22544A-7EE6-4342-B048-85BDC9FD1C3A}</a:tableStyleId>
              </a:tblPr>
              <a:tblGrid>
                <a:gridCol w="1968500">
                  <a:extLst>
                    <a:ext uri="{9D8B030D-6E8A-4147-A177-3AD203B41FA5}">
                      <a16:colId xmlns:a16="http://schemas.microsoft.com/office/drawing/2014/main" val="1648863699"/>
                    </a:ext>
                  </a:extLst>
                </a:gridCol>
                <a:gridCol w="1968500">
                  <a:extLst>
                    <a:ext uri="{9D8B030D-6E8A-4147-A177-3AD203B41FA5}">
                      <a16:colId xmlns:a16="http://schemas.microsoft.com/office/drawing/2014/main" val="1874193143"/>
                    </a:ext>
                  </a:extLst>
                </a:gridCol>
                <a:gridCol w="1968500">
                  <a:extLst>
                    <a:ext uri="{9D8B030D-6E8A-4147-A177-3AD203B41FA5}">
                      <a16:colId xmlns:a16="http://schemas.microsoft.com/office/drawing/2014/main" val="2573878125"/>
                    </a:ext>
                  </a:extLst>
                </a:gridCol>
                <a:gridCol w="1968500">
                  <a:extLst>
                    <a:ext uri="{9D8B030D-6E8A-4147-A177-3AD203B41FA5}">
                      <a16:colId xmlns:a16="http://schemas.microsoft.com/office/drawing/2014/main" val="1488111001"/>
                    </a:ext>
                  </a:extLst>
                </a:gridCol>
                <a:gridCol w="1968500">
                  <a:extLst>
                    <a:ext uri="{9D8B030D-6E8A-4147-A177-3AD203B41FA5}">
                      <a16:colId xmlns:a16="http://schemas.microsoft.com/office/drawing/2014/main" val="2907890206"/>
                    </a:ext>
                  </a:extLst>
                </a:gridCol>
                <a:gridCol w="1968500">
                  <a:extLst>
                    <a:ext uri="{9D8B030D-6E8A-4147-A177-3AD203B41FA5}">
                      <a16:colId xmlns:a16="http://schemas.microsoft.com/office/drawing/2014/main" val="1878751050"/>
                    </a:ext>
                  </a:extLst>
                </a:gridCol>
              </a:tblGrid>
              <a:tr h="1177510">
                <a:tc>
                  <a:txBody>
                    <a:bodyPr/>
                    <a:lstStyle/>
                    <a:p>
                      <a:pPr algn="ctr"/>
                      <a:endParaRPr lang="en-US" sz="2400">
                        <a:solidFill>
                          <a:schemeClr val="tx1"/>
                        </a:solidFill>
                      </a:endParaRPr>
                    </a:p>
                    <a:p>
                      <a:pPr algn="ctr"/>
                      <a:r>
                        <a:rPr lang="en-US" sz="1600">
                          <a:solidFill>
                            <a:schemeClr val="tx1"/>
                          </a:solidFill>
                        </a:rPr>
                        <a:t>WHITE HAT</a:t>
                      </a:r>
                    </a:p>
                    <a:p>
                      <a:pPr algn="ctr"/>
                      <a:r>
                        <a:rPr lang="en-US" sz="1200" b="0" i="1">
                          <a:solidFill>
                            <a:schemeClr val="tx1"/>
                          </a:solidFill>
                        </a:rPr>
                        <a:t>Facts &amp; Data</a:t>
                      </a:r>
                    </a:p>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sz="700" b="0" i="1" u="none" strike="noStrike" kern="1200" cap="none" spc="0" normalizeH="0" baseline="0" noProof="0">
                          <a:ln>
                            <a:noFill/>
                          </a:ln>
                          <a:solidFill>
                            <a:srgbClr val="000000"/>
                          </a:solidFill>
                          <a:effectLst/>
                          <a:uLnTx/>
                          <a:uFillTx/>
                          <a:latin typeface="+mn-lt"/>
                          <a:ea typeface="+mn-ea"/>
                          <a:cs typeface="+mn-cs"/>
                        </a:rPr>
                        <a:t> </a:t>
                      </a:r>
                    </a:p>
                    <a:p>
                      <a:pPr algn="ctr"/>
                      <a:r>
                        <a:rPr lang="en-US" sz="1000" b="0">
                          <a:solidFill>
                            <a:schemeClr val="tx1"/>
                          </a:solidFill>
                        </a:rPr>
                        <a:t>What data supports the need?</a:t>
                      </a:r>
                    </a:p>
                    <a:p>
                      <a:pPr algn="ctr"/>
                      <a:r>
                        <a:rPr lang="en-US" sz="1000" b="0">
                          <a:solidFill>
                            <a:schemeClr val="tx1"/>
                          </a:solidFill>
                        </a:rPr>
                        <a:t>What do you know vs assume?</a:t>
                      </a:r>
                    </a:p>
                  </a:txBody>
                  <a:tcPr marT="91440" marB="0">
                    <a:lnL w="57150" cap="flat" cmpd="sng" algn="ctr">
                      <a:no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noFill/>
                      <a:prstDash val="solid"/>
                      <a:round/>
                      <a:headEnd type="none" w="med" len="med"/>
                      <a:tailEnd type="none" w="med" len="med"/>
                    </a:lnT>
                    <a:lnB w="57150" cap="flat" cmpd="sng" algn="ctr">
                      <a:noFill/>
                      <a:prstDash val="solid"/>
                      <a:round/>
                      <a:headEnd type="none" w="med" len="med"/>
                      <a:tailEnd type="none" w="med" len="med"/>
                    </a:lnB>
                    <a:lnTlToBr w="12700" cmpd="sng">
                      <a:noFill/>
                      <a:prstDash val="solid"/>
                    </a:lnTlToBr>
                    <a:lnBlToTr w="12700" cmpd="sng">
                      <a:noFill/>
                      <a:prstDash val="solid"/>
                    </a:lnBlToTr>
                    <a:solidFill>
                      <a:schemeClr val="bg2">
                        <a:lumMod val="40000"/>
                        <a:lumOff val="60000"/>
                      </a:schemeClr>
                    </a:solidFill>
                  </a:tcPr>
                </a:tc>
                <a:tc>
                  <a:txBody>
                    <a:bodyPr/>
                    <a:lstStyle/>
                    <a:p>
                      <a:pPr marL="0" marR="0" lvl="0" indent="0" algn="ctr" defTabSz="914363"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000000"/>
                        </a:solidFill>
                        <a:effectLst/>
                        <a:uLnTx/>
                        <a:uFillTx/>
                        <a:latin typeface="+mn-lt"/>
                        <a:ea typeface="+mn-ea"/>
                        <a:cs typeface="+mn-cs"/>
                      </a:endParaRPr>
                    </a:p>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C00000"/>
                          </a:solidFill>
                          <a:effectLst/>
                          <a:uLnTx/>
                          <a:uFillTx/>
                          <a:latin typeface="+mn-lt"/>
                          <a:ea typeface="+mn-ea"/>
                          <a:cs typeface="+mn-cs"/>
                        </a:rPr>
                        <a:t>RED HAT</a:t>
                      </a:r>
                    </a:p>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a:ln>
                            <a:noFill/>
                          </a:ln>
                          <a:solidFill>
                            <a:srgbClr val="000000"/>
                          </a:solidFill>
                          <a:effectLst/>
                          <a:uLnTx/>
                          <a:uFillTx/>
                          <a:latin typeface="+mn-lt"/>
                          <a:ea typeface="+mn-ea"/>
                          <a:cs typeface="+mn-cs"/>
                        </a:rPr>
                        <a:t>Emotions &amp; Intuition</a:t>
                      </a:r>
                    </a:p>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sz="700" b="0" i="1" u="none" strike="noStrike" kern="1200" cap="none" spc="0" normalizeH="0" baseline="0" noProof="0">
                          <a:ln>
                            <a:noFill/>
                          </a:ln>
                          <a:solidFill>
                            <a:srgbClr val="000000"/>
                          </a:solidFill>
                          <a:effectLst/>
                          <a:uLnTx/>
                          <a:uFillTx/>
                          <a:latin typeface="+mn-lt"/>
                          <a:ea typeface="+mn-ea"/>
                          <a:cs typeface="+mn-cs"/>
                        </a:rPr>
                        <a:t> </a:t>
                      </a:r>
                    </a:p>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mn-lt"/>
                          <a:ea typeface="+mn-ea"/>
                          <a:cs typeface="+mn-cs"/>
                        </a:rPr>
                        <a:t>How will staff or stakeholders feel about this change?</a:t>
                      </a:r>
                    </a:p>
                  </a:txBody>
                  <a:tcPr marB="0">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noFill/>
                      <a:prstDash val="solid"/>
                      <a:round/>
                      <a:headEnd type="none" w="med" len="med"/>
                      <a:tailEnd type="none" w="med" len="med"/>
                    </a:lnT>
                    <a:lnB w="57150" cap="flat" cmpd="sng" algn="ctr">
                      <a:noFill/>
                      <a:prstDash val="solid"/>
                      <a:round/>
                      <a:headEnd type="none" w="med" len="med"/>
                      <a:tailEnd type="none" w="med" len="med"/>
                    </a:lnB>
                    <a:lnTlToBr w="12700" cmpd="sng">
                      <a:noFill/>
                      <a:prstDash val="solid"/>
                    </a:lnTlToBr>
                    <a:lnBlToTr w="12700" cmpd="sng">
                      <a:noFill/>
                      <a:prstDash val="solid"/>
                    </a:lnBlToTr>
                    <a:solidFill>
                      <a:srgbClr val="F2C6C6"/>
                    </a:solidFill>
                  </a:tcPr>
                </a:tc>
                <a:tc>
                  <a:txBody>
                    <a:bodyPr/>
                    <a:lstStyle/>
                    <a:p>
                      <a:pPr marL="0" marR="0" lvl="0" indent="0" algn="ctr" defTabSz="914363"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000000"/>
                        </a:solidFill>
                        <a:effectLst/>
                        <a:uLnTx/>
                        <a:uFillTx/>
                        <a:latin typeface="+mn-lt"/>
                        <a:ea typeface="+mn-ea"/>
                        <a:cs typeface="+mn-cs"/>
                      </a:endParaRPr>
                    </a:p>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mn-lt"/>
                          <a:ea typeface="+mn-ea"/>
                          <a:cs typeface="+mn-cs"/>
                        </a:rPr>
                        <a:t>BLACK HAT</a:t>
                      </a:r>
                    </a:p>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a:ln>
                            <a:noFill/>
                          </a:ln>
                          <a:solidFill>
                            <a:srgbClr val="000000"/>
                          </a:solidFill>
                          <a:effectLst/>
                          <a:uLnTx/>
                          <a:uFillTx/>
                          <a:latin typeface="+mn-lt"/>
                          <a:ea typeface="+mn-ea"/>
                          <a:cs typeface="+mn-cs"/>
                        </a:rPr>
                        <a:t>Caution &amp; Risk</a:t>
                      </a:r>
                    </a:p>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sz="700" b="0" i="1" u="none" strike="noStrike" kern="1200" cap="none" spc="0" normalizeH="0" baseline="0" noProof="0">
                          <a:ln>
                            <a:noFill/>
                          </a:ln>
                          <a:solidFill>
                            <a:srgbClr val="000000"/>
                          </a:solidFill>
                          <a:effectLst/>
                          <a:uLnTx/>
                          <a:uFillTx/>
                          <a:latin typeface="+mn-lt"/>
                          <a:ea typeface="+mn-ea"/>
                          <a:cs typeface="+mn-cs"/>
                        </a:rPr>
                        <a:t> </a:t>
                      </a:r>
                    </a:p>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mn-lt"/>
                          <a:ea typeface="+mn-ea"/>
                          <a:cs typeface="+mn-cs"/>
                        </a:rPr>
                        <a:t>What could go wrong?</a:t>
                      </a:r>
                    </a:p>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mn-lt"/>
                          <a:ea typeface="+mn-ea"/>
                          <a:cs typeface="+mn-cs"/>
                        </a:rPr>
                        <a:t>What are the risks?</a:t>
                      </a:r>
                      <a:endParaRPr lang="en-US"/>
                    </a:p>
                  </a:txBody>
                  <a:tcPr marB="0">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noFill/>
                      <a:prstDash val="solid"/>
                      <a:round/>
                      <a:headEnd type="none" w="med" len="med"/>
                      <a:tailEnd type="none" w="med" len="med"/>
                    </a:lnT>
                    <a:lnB w="571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65000"/>
                      </a:schemeClr>
                    </a:solidFill>
                  </a:tcPr>
                </a:tc>
                <a:tc>
                  <a:txBody>
                    <a:bodyPr/>
                    <a:lstStyle/>
                    <a:p>
                      <a:pPr marL="0" marR="0" lvl="0" indent="0" algn="ctr" defTabSz="914363"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000000"/>
                        </a:solidFill>
                        <a:effectLst/>
                        <a:uLnTx/>
                        <a:uFillTx/>
                        <a:latin typeface="+mn-lt"/>
                        <a:ea typeface="+mn-ea"/>
                        <a:cs typeface="+mn-cs"/>
                      </a:endParaRPr>
                    </a:p>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mn-lt"/>
                          <a:ea typeface="+mn-ea"/>
                          <a:cs typeface="+mn-cs"/>
                        </a:rPr>
                        <a:t>YELLOW HAT</a:t>
                      </a:r>
                    </a:p>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a:ln>
                            <a:noFill/>
                          </a:ln>
                          <a:solidFill>
                            <a:srgbClr val="000000"/>
                          </a:solidFill>
                          <a:effectLst/>
                          <a:uLnTx/>
                          <a:uFillTx/>
                          <a:latin typeface="+mn-lt"/>
                          <a:ea typeface="+mn-ea"/>
                          <a:cs typeface="+mn-cs"/>
                        </a:rPr>
                        <a:t>Optimism &amp; Value</a:t>
                      </a:r>
                    </a:p>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sz="700" b="0" i="1" u="none" strike="noStrike" kern="1200" cap="none" spc="0" normalizeH="0" baseline="0" noProof="0">
                          <a:ln>
                            <a:noFill/>
                          </a:ln>
                          <a:solidFill>
                            <a:srgbClr val="000000"/>
                          </a:solidFill>
                          <a:effectLst/>
                          <a:uLnTx/>
                          <a:uFillTx/>
                          <a:latin typeface="+mn-lt"/>
                          <a:ea typeface="+mn-ea"/>
                          <a:cs typeface="+mn-cs"/>
                        </a:rPr>
                        <a:t> </a:t>
                      </a:r>
                    </a:p>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mn-lt"/>
                          <a:ea typeface="+mn-ea"/>
                          <a:cs typeface="+mn-cs"/>
                        </a:rPr>
                        <a:t>What is the ideal outcome? </a:t>
                      </a:r>
                    </a:p>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mn-lt"/>
                          <a:ea typeface="+mn-ea"/>
                          <a:cs typeface="+mn-cs"/>
                        </a:rPr>
                        <a:t>What value does this create?</a:t>
                      </a:r>
                    </a:p>
                  </a:txBody>
                  <a:tcPr marB="0">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noFill/>
                      <a:prstDash val="solid"/>
                      <a:round/>
                      <a:headEnd type="none" w="med" len="med"/>
                      <a:tailEnd type="none" w="med" len="med"/>
                    </a:lnT>
                    <a:lnB w="571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pPr marL="0" marR="0" lvl="0" indent="0" algn="ctr" defTabSz="914363"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000000"/>
                        </a:solidFill>
                        <a:effectLst/>
                        <a:uLnTx/>
                        <a:uFillTx/>
                        <a:latin typeface="+mn-lt"/>
                        <a:ea typeface="+mn-ea"/>
                        <a:cs typeface="+mn-cs"/>
                      </a:endParaRPr>
                    </a:p>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mn-lt"/>
                          <a:ea typeface="+mn-ea"/>
                          <a:cs typeface="+mn-cs"/>
                        </a:rPr>
                        <a:t>GREEN HAT</a:t>
                      </a:r>
                    </a:p>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a:ln>
                            <a:noFill/>
                          </a:ln>
                          <a:solidFill>
                            <a:srgbClr val="000000"/>
                          </a:solidFill>
                          <a:effectLst/>
                          <a:uLnTx/>
                          <a:uFillTx/>
                          <a:latin typeface="+mn-lt"/>
                          <a:ea typeface="+mn-ea"/>
                          <a:cs typeface="+mn-cs"/>
                        </a:rPr>
                        <a:t>Creativity &amp; Alternatives</a:t>
                      </a:r>
                    </a:p>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sz="500" b="0" i="1" u="none" strike="noStrike" kern="1200" cap="none" spc="0" normalizeH="0" baseline="0" noProof="0">
                          <a:ln>
                            <a:noFill/>
                          </a:ln>
                          <a:solidFill>
                            <a:srgbClr val="000000"/>
                          </a:solidFill>
                          <a:effectLst/>
                          <a:uLnTx/>
                          <a:uFillTx/>
                          <a:latin typeface="+mn-lt"/>
                          <a:ea typeface="+mn-ea"/>
                          <a:cs typeface="+mn-cs"/>
                        </a:rPr>
                        <a:t> </a:t>
                      </a:r>
                    </a:p>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mn-lt"/>
                          <a:ea typeface="+mn-ea"/>
                          <a:cs typeface="+mn-cs"/>
                        </a:rPr>
                        <a:t>What data supports the need?</a:t>
                      </a:r>
                    </a:p>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mn-lt"/>
                          <a:ea typeface="+mn-ea"/>
                          <a:cs typeface="+mn-cs"/>
                        </a:rPr>
                        <a:t>What do you know vs assume?</a:t>
                      </a:r>
                      <a:endParaRPr lang="en-US"/>
                    </a:p>
                  </a:txBody>
                  <a:tcPr marB="0">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noFill/>
                      <a:prstDash val="solid"/>
                      <a:round/>
                      <a:headEnd type="none" w="med" len="med"/>
                      <a:tailEnd type="none" w="med" len="med"/>
                    </a:lnT>
                    <a:lnB w="571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marL="0" marR="0" lvl="0" indent="0" algn="ctr" defTabSz="914363"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000000"/>
                        </a:solidFill>
                        <a:effectLst/>
                        <a:uLnTx/>
                        <a:uFillTx/>
                        <a:latin typeface="+mn-lt"/>
                        <a:ea typeface="+mn-ea"/>
                        <a:cs typeface="+mn-cs"/>
                      </a:endParaRPr>
                    </a:p>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mn-lt"/>
                          <a:ea typeface="+mn-ea"/>
                          <a:cs typeface="+mn-cs"/>
                        </a:rPr>
                        <a:t>BLUE HAT</a:t>
                      </a:r>
                    </a:p>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0" noProof="0">
                          <a:ln>
                            <a:noFill/>
                          </a:ln>
                          <a:solidFill>
                            <a:srgbClr val="000000"/>
                          </a:solidFill>
                          <a:effectLst/>
                          <a:uLnTx/>
                          <a:uFillTx/>
                          <a:latin typeface="+mn-lt"/>
                          <a:ea typeface="+mn-ea"/>
                          <a:cs typeface="+mn-cs"/>
                        </a:rPr>
                        <a:t>Process &amp; Observations</a:t>
                      </a:r>
                    </a:p>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sz="500" b="0" i="1" u="none" strike="noStrike" kern="1200" cap="none" spc="0" normalizeH="0" baseline="0" noProof="0">
                          <a:ln>
                            <a:noFill/>
                          </a:ln>
                          <a:solidFill>
                            <a:srgbClr val="000000"/>
                          </a:solidFill>
                          <a:effectLst/>
                          <a:uLnTx/>
                          <a:uFillTx/>
                          <a:latin typeface="+mn-lt"/>
                          <a:ea typeface="+mn-ea"/>
                          <a:cs typeface="+mn-cs"/>
                        </a:rPr>
                        <a:t> </a:t>
                      </a:r>
                    </a:p>
                    <a:p>
                      <a:pPr marL="0" marR="0" lvl="0" indent="0" algn="ctr" defTabSz="914363"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mn-lt"/>
                          <a:ea typeface="+mn-ea"/>
                          <a:cs typeface="+mn-cs"/>
                        </a:rPr>
                        <a:t>What have we done so far? What results do we want?</a:t>
                      </a:r>
                      <a:endParaRPr kumimoji="0" lang="en-US" sz="1800" b="1" i="0" u="none" strike="noStrike" kern="1200" cap="none" spc="0" normalizeH="0" baseline="0" noProof="0">
                        <a:ln>
                          <a:noFill/>
                        </a:ln>
                        <a:solidFill>
                          <a:srgbClr val="FFFFFF"/>
                        </a:solidFill>
                        <a:effectLst/>
                        <a:uLnTx/>
                        <a:uFillTx/>
                        <a:latin typeface="+mn-lt"/>
                        <a:ea typeface="+mn-ea"/>
                        <a:cs typeface="+mn-cs"/>
                      </a:endParaRPr>
                    </a:p>
                  </a:txBody>
                  <a:tcPr marB="0">
                    <a:lnL w="57150" cap="flat" cmpd="sng" algn="ctr">
                      <a:solidFill>
                        <a:schemeClr val="bg1"/>
                      </a:solidFill>
                      <a:prstDash val="solid"/>
                      <a:round/>
                      <a:headEnd type="none" w="med" len="med"/>
                      <a:tailEnd type="none" w="med" len="med"/>
                    </a:lnL>
                    <a:lnR w="57150" cap="flat" cmpd="sng" algn="ctr">
                      <a:noFill/>
                      <a:prstDash val="solid"/>
                      <a:round/>
                      <a:headEnd type="none" w="med" len="med"/>
                      <a:tailEnd type="none" w="med" len="med"/>
                    </a:lnR>
                    <a:lnT w="57150" cap="flat" cmpd="sng" algn="ctr">
                      <a:noFill/>
                      <a:prstDash val="solid"/>
                      <a:round/>
                      <a:headEnd type="none" w="med" len="med"/>
                      <a:tailEnd type="none" w="med" len="med"/>
                    </a:lnT>
                    <a:lnB w="571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extLst>
                  <a:ext uri="{0D108BD9-81ED-4DB2-BD59-A6C34878D82A}">
                    <a16:rowId xmlns:a16="http://schemas.microsoft.com/office/drawing/2014/main" val="1857446276"/>
                  </a:ext>
                </a:extLst>
              </a:tr>
            </a:tbl>
          </a:graphicData>
        </a:graphic>
      </p:graphicFrame>
      <p:pic>
        <p:nvPicPr>
          <p:cNvPr id="11" name="Picture 10" descr="White hat image">
            <a:extLst>
              <a:ext uri="{FF2B5EF4-FFF2-40B4-BE49-F238E27FC236}">
                <a16:creationId xmlns:a16="http://schemas.microsoft.com/office/drawing/2014/main" id="{2330EF00-9D6C-E17D-262E-333A2AA27F6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bwMode="auto">
          <a:xfrm>
            <a:off x="845762" y="1725919"/>
            <a:ext cx="612457" cy="473312"/>
          </a:xfrm>
          <a:prstGeom prst="rect">
            <a:avLst/>
          </a:prstGeom>
          <a:noFill/>
          <a:ln>
            <a:noFill/>
          </a:ln>
          <a:effectLst>
            <a:softEdge rad="0"/>
          </a:effectLst>
        </p:spPr>
      </p:pic>
      <p:pic>
        <p:nvPicPr>
          <p:cNvPr id="12" name="Picture 11" descr="Yellow hat image">
            <a:extLst>
              <a:ext uri="{FF2B5EF4-FFF2-40B4-BE49-F238E27FC236}">
                <a16:creationId xmlns:a16="http://schemas.microsoft.com/office/drawing/2014/main" id="{0BDC9272-E31C-DAE8-C8B1-29AC572F69E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6783817" y="1738676"/>
            <a:ext cx="576580" cy="445770"/>
          </a:xfrm>
          <a:prstGeom prst="rect">
            <a:avLst/>
          </a:prstGeom>
          <a:noFill/>
          <a:ln>
            <a:noFill/>
          </a:ln>
        </p:spPr>
      </p:pic>
      <p:pic>
        <p:nvPicPr>
          <p:cNvPr id="13" name="Picture 12" descr="Black hat image">
            <a:extLst>
              <a:ext uri="{FF2B5EF4-FFF2-40B4-BE49-F238E27FC236}">
                <a16:creationId xmlns:a16="http://schemas.microsoft.com/office/drawing/2014/main" id="{6549D2DC-61B6-1A29-9F0E-631195B5602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bwMode="auto">
          <a:xfrm>
            <a:off x="4810823" y="1743103"/>
            <a:ext cx="566030" cy="436916"/>
          </a:xfrm>
          <a:prstGeom prst="rect">
            <a:avLst/>
          </a:prstGeom>
          <a:noFill/>
          <a:ln>
            <a:noFill/>
          </a:ln>
        </p:spPr>
      </p:pic>
      <p:pic>
        <p:nvPicPr>
          <p:cNvPr id="14" name="Picture 13" descr="Red hat image">
            <a:extLst>
              <a:ext uri="{FF2B5EF4-FFF2-40B4-BE49-F238E27FC236}">
                <a16:creationId xmlns:a16="http://schemas.microsoft.com/office/drawing/2014/main" id="{E91EDA36-B63A-BCB2-1DE4-5653D0D7411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bwMode="auto">
          <a:xfrm>
            <a:off x="2865183" y="1738222"/>
            <a:ext cx="593090" cy="458470"/>
          </a:xfrm>
          <a:prstGeom prst="rect">
            <a:avLst/>
          </a:prstGeom>
          <a:noFill/>
          <a:ln>
            <a:noFill/>
          </a:ln>
        </p:spPr>
      </p:pic>
      <p:pic>
        <p:nvPicPr>
          <p:cNvPr id="15" name="Picture 14" descr="Green">
            <a:extLst>
              <a:ext uri="{FF2B5EF4-FFF2-40B4-BE49-F238E27FC236}">
                <a16:creationId xmlns:a16="http://schemas.microsoft.com/office/drawing/2014/main" id="{78AE7479-C1BB-424E-C150-62930BD827E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bwMode="auto">
          <a:xfrm>
            <a:off x="8771809" y="1720958"/>
            <a:ext cx="613036" cy="473313"/>
          </a:xfrm>
          <a:prstGeom prst="rect">
            <a:avLst/>
          </a:prstGeom>
          <a:noFill/>
          <a:ln>
            <a:noFill/>
          </a:ln>
        </p:spPr>
      </p:pic>
      <p:pic>
        <p:nvPicPr>
          <p:cNvPr id="16" name="Picture 15" descr="Blue hat image">
            <a:extLst>
              <a:ext uri="{FF2B5EF4-FFF2-40B4-BE49-F238E27FC236}">
                <a16:creationId xmlns:a16="http://schemas.microsoft.com/office/drawing/2014/main" id="{6FFAE0CB-6DB1-ED8D-369C-0E0B0536CBF0}"/>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bwMode="auto">
          <a:xfrm>
            <a:off x="10796257" y="1720958"/>
            <a:ext cx="576580" cy="445135"/>
          </a:xfrm>
          <a:prstGeom prst="rect">
            <a:avLst/>
          </a:prstGeom>
          <a:noFill/>
          <a:ln>
            <a:noFill/>
          </a:ln>
        </p:spPr>
      </p:pic>
      <p:graphicFrame>
        <p:nvGraphicFramePr>
          <p:cNvPr id="21" name="Table 20">
            <a:extLst>
              <a:ext uri="{FF2B5EF4-FFF2-40B4-BE49-F238E27FC236}">
                <a16:creationId xmlns:a16="http://schemas.microsoft.com/office/drawing/2014/main" id="{2674A5EE-28BA-7024-FD4D-AC6AC85B9951}"/>
              </a:ext>
            </a:extLst>
          </p:cNvPr>
          <p:cNvGraphicFramePr>
            <a:graphicFrameLocks noGrp="1"/>
          </p:cNvGraphicFramePr>
          <p:nvPr>
            <p:extLst>
              <p:ext uri="{D42A27DB-BD31-4B8C-83A1-F6EECF244321}">
                <p14:modId xmlns:p14="http://schemas.microsoft.com/office/powerpoint/2010/main" val="2058554127"/>
              </p:ext>
            </p:extLst>
          </p:nvPr>
        </p:nvGraphicFramePr>
        <p:xfrm>
          <a:off x="190501" y="3209698"/>
          <a:ext cx="11810999" cy="2682240"/>
        </p:xfrm>
        <a:graphic>
          <a:graphicData uri="http://schemas.openxmlformats.org/drawingml/2006/table">
            <a:tbl>
              <a:tblPr firstRow="1" bandRow="1">
                <a:tableStyleId>{5C22544A-7EE6-4342-B048-85BDC9FD1C3A}</a:tableStyleId>
              </a:tblPr>
              <a:tblGrid>
                <a:gridCol w="5743574">
                  <a:extLst>
                    <a:ext uri="{9D8B030D-6E8A-4147-A177-3AD203B41FA5}">
                      <a16:colId xmlns:a16="http://schemas.microsoft.com/office/drawing/2014/main" val="2903574552"/>
                    </a:ext>
                  </a:extLst>
                </a:gridCol>
                <a:gridCol w="208280">
                  <a:extLst>
                    <a:ext uri="{9D8B030D-6E8A-4147-A177-3AD203B41FA5}">
                      <a16:colId xmlns:a16="http://schemas.microsoft.com/office/drawing/2014/main" val="548234301"/>
                    </a:ext>
                  </a:extLst>
                </a:gridCol>
                <a:gridCol w="5859145">
                  <a:extLst>
                    <a:ext uri="{9D8B030D-6E8A-4147-A177-3AD203B41FA5}">
                      <a16:colId xmlns:a16="http://schemas.microsoft.com/office/drawing/2014/main" val="2563664140"/>
                    </a:ext>
                  </a:extLst>
                </a:gridCol>
              </a:tblGrid>
              <a:tr h="191997">
                <a:tc>
                  <a:txBody>
                    <a:bodyPr/>
                    <a:lstStyle/>
                    <a:p>
                      <a:pPr marL="0" indent="0">
                        <a:buFont typeface="Wingdings" panose="05000000000000000000" pitchFamily="2" charset="2"/>
                        <a:buNone/>
                      </a:pPr>
                      <a:r>
                        <a:rPr lang="en-US" sz="1400" b="1">
                          <a:solidFill>
                            <a:schemeClr val="tx2"/>
                          </a:solidFill>
                        </a:rPr>
                        <a:t>1. Manager / Supervisor Endorsement Check</a:t>
                      </a:r>
                    </a:p>
                    <a:p>
                      <a:pPr marL="0" indent="0">
                        <a:buFont typeface="Wingdings" panose="05000000000000000000" pitchFamily="2" charset="2"/>
                        <a:buNone/>
                      </a:pPr>
                      <a:r>
                        <a:rPr lang="en-US" sz="1200" b="0" i="1">
                          <a:solidFill>
                            <a:schemeClr val="tx1">
                              <a:lumMod val="65000"/>
                              <a:lumOff val="35000"/>
                            </a:schemeClr>
                          </a:solidFill>
                        </a:rPr>
                        <a:t>Preliminary endorsement from direct manager. They need to be aware of and support this proposal moving forward.</a:t>
                      </a:r>
                    </a:p>
                  </a:txBody>
                  <a:tcPr marL="4572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lumMod val="60000"/>
                        <a:lumOff val="40000"/>
                      </a:schemeClr>
                    </a:solidFill>
                  </a:tcPr>
                </a:tc>
                <a:tc>
                  <a:txBody>
                    <a:bodyPr/>
                    <a:lstStyle/>
                    <a:p>
                      <a:endParaRPr lang="en-US" sz="100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solidFill>
                  </a:tcPr>
                </a:tc>
                <a:tc>
                  <a:txBody>
                    <a:bodyPr/>
                    <a:lstStyle/>
                    <a:p>
                      <a:pPr marL="0" marR="0" lvl="0" indent="0" algn="l" defTabSz="914363"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400" b="1" i="0" u="none" strike="noStrike" kern="1200" cap="none" spc="0" normalizeH="0" baseline="0" noProof="0">
                          <a:ln>
                            <a:noFill/>
                          </a:ln>
                          <a:solidFill>
                            <a:srgbClr val="1B3D6D"/>
                          </a:solidFill>
                          <a:effectLst/>
                          <a:uLnTx/>
                          <a:uFillTx/>
                          <a:latin typeface="+mn-lt"/>
                          <a:ea typeface="+mn-ea"/>
                          <a:cs typeface="+mn-cs"/>
                        </a:rPr>
                        <a:t>5. DFA Finance Consulted</a:t>
                      </a:r>
                    </a:p>
                    <a:p>
                      <a:pPr marL="0" marR="0" lvl="0" indent="0" algn="l" defTabSz="914363"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1" u="none" strike="noStrike" kern="1200" cap="none" spc="0" normalizeH="0" baseline="0" noProof="0">
                          <a:ln>
                            <a:noFill/>
                          </a:ln>
                          <a:solidFill>
                            <a:srgbClr val="000000">
                              <a:lumMod val="65000"/>
                              <a:lumOff val="35000"/>
                            </a:srgbClr>
                          </a:solidFill>
                          <a:effectLst/>
                          <a:uLnTx/>
                          <a:uFillTx/>
                          <a:latin typeface="+mn-lt"/>
                          <a:ea typeface="+mn-ea"/>
                          <a:cs typeface="+mn-cs"/>
                        </a:rPr>
                        <a:t>If involves new spending or budget reallocation, DFA Finance must review.</a:t>
                      </a:r>
                    </a:p>
                  </a:txBody>
                  <a:tcPr marL="4572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lumMod val="60000"/>
                        <a:lumOff val="40000"/>
                      </a:schemeClr>
                    </a:solidFill>
                  </a:tcPr>
                </a:tc>
                <a:extLst>
                  <a:ext uri="{0D108BD9-81ED-4DB2-BD59-A6C34878D82A}">
                    <a16:rowId xmlns:a16="http://schemas.microsoft.com/office/drawing/2014/main" val="910443844"/>
                  </a:ext>
                </a:extLst>
              </a:tr>
              <a:tr h="370840">
                <a:tc>
                  <a:txBody>
                    <a:bodyPr/>
                    <a:lstStyle/>
                    <a:p>
                      <a:pPr marL="0" marR="0" lvl="0" indent="0" algn="l" defTabSz="914363"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400" b="1" i="0" u="none" strike="noStrike" kern="1200" cap="none" spc="0" normalizeH="0" baseline="0" noProof="0">
                          <a:ln>
                            <a:noFill/>
                          </a:ln>
                          <a:solidFill>
                            <a:srgbClr val="1B3D6D"/>
                          </a:solidFill>
                          <a:effectLst/>
                          <a:uLnTx/>
                          <a:uFillTx/>
                          <a:latin typeface="+mn-lt"/>
                          <a:ea typeface="+mn-ea"/>
                          <a:cs typeface="+mn-cs"/>
                        </a:rPr>
                        <a:t>2. Peer Review #1</a:t>
                      </a:r>
                    </a:p>
                    <a:p>
                      <a:pPr marL="0" marR="0" lvl="0" indent="0" algn="l" defTabSz="914363"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1" u="none" strike="noStrike" kern="1200" cap="none" spc="0" normalizeH="0" baseline="0" noProof="0">
                          <a:ln>
                            <a:noFill/>
                          </a:ln>
                          <a:solidFill>
                            <a:srgbClr val="000000">
                              <a:lumMod val="65000"/>
                              <a:lumOff val="35000"/>
                            </a:srgbClr>
                          </a:solidFill>
                          <a:effectLst/>
                          <a:uLnTx/>
                          <a:uFillTx/>
                          <a:latin typeface="+mn-lt"/>
                          <a:ea typeface="+mn-ea"/>
                          <a:cs typeface="+mn-cs"/>
                        </a:rPr>
                        <a:t>A peer within your department or team has reviewed the proposal and provided feedback.</a:t>
                      </a:r>
                    </a:p>
                  </a:txBody>
                  <a:tcPr marL="4572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lumMod val="60000"/>
                        <a:lumOff val="40000"/>
                      </a:schemeClr>
                    </a:solidFill>
                  </a:tcPr>
                </a:tc>
                <a:tc>
                  <a:txBody>
                    <a:bodyPr/>
                    <a:lstStyle/>
                    <a:p>
                      <a:endParaRPr lang="en-US" sz="100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solidFill>
                  </a:tcPr>
                </a:tc>
                <a:tc>
                  <a:txBody>
                    <a:bodyPr/>
                    <a:lstStyle/>
                    <a:p>
                      <a:pPr marL="0" marR="0" lvl="0" indent="0" algn="l" defTabSz="914363"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400" b="1" i="0" u="none" strike="noStrike" kern="1200" cap="none" spc="0" normalizeH="0" baseline="0" noProof="0">
                          <a:ln>
                            <a:noFill/>
                          </a:ln>
                          <a:solidFill>
                            <a:srgbClr val="1B3D6D"/>
                          </a:solidFill>
                          <a:effectLst/>
                          <a:uLnTx/>
                          <a:uFillTx/>
                          <a:latin typeface="+mn-lt"/>
                          <a:ea typeface="+mn-ea"/>
                          <a:cs typeface="+mn-cs"/>
                        </a:rPr>
                        <a:t>6. DFA HR Consulted</a:t>
                      </a:r>
                    </a:p>
                    <a:p>
                      <a:pPr marL="0" marR="0" lvl="0" indent="0" algn="l" defTabSz="914363"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1" u="none" strike="noStrike" kern="1200" cap="none" spc="0" normalizeH="0" baseline="0" noProof="0">
                          <a:ln>
                            <a:noFill/>
                          </a:ln>
                          <a:solidFill>
                            <a:srgbClr val="000000">
                              <a:lumMod val="65000"/>
                              <a:lumOff val="35000"/>
                            </a:srgbClr>
                          </a:solidFill>
                          <a:effectLst/>
                          <a:uLnTx/>
                          <a:uFillTx/>
                          <a:latin typeface="+mn-lt"/>
                          <a:ea typeface="+mn-ea"/>
                          <a:cs typeface="+mn-cs"/>
                        </a:rPr>
                        <a:t>If proposal involves new position, repurposing a vacant position, eliminating a position, etc., DFA HR should be consulted for input and feedback.</a:t>
                      </a:r>
                    </a:p>
                  </a:txBody>
                  <a:tcPr marL="4572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lumMod val="60000"/>
                        <a:lumOff val="40000"/>
                      </a:schemeClr>
                    </a:solidFill>
                  </a:tcPr>
                </a:tc>
                <a:extLst>
                  <a:ext uri="{0D108BD9-81ED-4DB2-BD59-A6C34878D82A}">
                    <a16:rowId xmlns:a16="http://schemas.microsoft.com/office/drawing/2014/main" val="374328349"/>
                  </a:ext>
                </a:extLst>
              </a:tr>
              <a:tr h="378687">
                <a:tc>
                  <a:txBody>
                    <a:bodyPr/>
                    <a:lstStyle/>
                    <a:p>
                      <a:pPr marL="0" marR="0" lvl="0" indent="0" algn="l" defTabSz="914363"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400" b="1" i="0" u="none" strike="noStrike" kern="1200" cap="none" spc="0" normalizeH="0" baseline="0" noProof="0">
                          <a:ln>
                            <a:noFill/>
                          </a:ln>
                          <a:solidFill>
                            <a:srgbClr val="1B3D6D"/>
                          </a:solidFill>
                          <a:effectLst/>
                          <a:uLnTx/>
                          <a:uFillTx/>
                          <a:latin typeface="+mn-lt"/>
                          <a:ea typeface="+mn-ea"/>
                          <a:cs typeface="+mn-cs"/>
                        </a:rPr>
                        <a:t>3. Peer Review #2</a:t>
                      </a:r>
                    </a:p>
                    <a:p>
                      <a:pPr marL="0" marR="0" lvl="0" indent="0" algn="l" defTabSz="914363"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1" u="none" strike="noStrike" kern="1200" cap="none" spc="0" normalizeH="0" baseline="0" noProof="0">
                          <a:ln>
                            <a:noFill/>
                          </a:ln>
                          <a:solidFill>
                            <a:srgbClr val="000000">
                              <a:lumMod val="65000"/>
                              <a:lumOff val="35000"/>
                            </a:srgbClr>
                          </a:solidFill>
                          <a:effectLst/>
                          <a:uLnTx/>
                          <a:uFillTx/>
                          <a:latin typeface="+mn-lt"/>
                          <a:ea typeface="+mn-ea"/>
                          <a:cs typeface="+mn-cs"/>
                        </a:rPr>
                        <a:t>A second peer review, ideally from a different team or affected area to identify gaps.</a:t>
                      </a:r>
                    </a:p>
                  </a:txBody>
                  <a:tcPr marL="4572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lumMod val="60000"/>
                        <a:lumOff val="40000"/>
                      </a:schemeClr>
                    </a:solidFill>
                  </a:tcPr>
                </a:tc>
                <a:tc>
                  <a:txBody>
                    <a:bodyPr/>
                    <a:lstStyle/>
                    <a:p>
                      <a:endParaRPr lang="en-US" sz="100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solidFill>
                  </a:tcPr>
                </a:tc>
                <a:tc>
                  <a:txBody>
                    <a:bodyPr/>
                    <a:lstStyle/>
                    <a:p>
                      <a:pPr marL="0" marR="0" lvl="0" indent="0" algn="l" defTabSz="914363"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400" b="1" i="0" u="none" strike="noStrike" kern="1200" cap="none" spc="0" normalizeH="0" baseline="0" noProof="0">
                          <a:ln>
                            <a:noFill/>
                          </a:ln>
                          <a:solidFill>
                            <a:srgbClr val="1B3D6D"/>
                          </a:solidFill>
                          <a:effectLst/>
                          <a:uLnTx/>
                          <a:uFillTx/>
                          <a:latin typeface="+mn-lt"/>
                          <a:ea typeface="+mn-ea"/>
                          <a:cs typeface="+mn-cs"/>
                        </a:rPr>
                        <a:t>7. Supervisor &amp; Department Head Review</a:t>
                      </a:r>
                    </a:p>
                    <a:p>
                      <a:pPr marL="0" marR="0" lvl="0" indent="0" algn="l" defTabSz="914363"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1" u="none" strike="noStrike" kern="1200" cap="none" spc="0" normalizeH="0" baseline="0" noProof="0">
                          <a:ln>
                            <a:noFill/>
                          </a:ln>
                          <a:solidFill>
                            <a:srgbClr val="000000">
                              <a:lumMod val="65000"/>
                              <a:lumOff val="35000"/>
                            </a:srgbClr>
                          </a:solidFill>
                          <a:effectLst/>
                          <a:uLnTx/>
                          <a:uFillTx/>
                          <a:latin typeface="+mn-lt"/>
                          <a:ea typeface="+mn-ea"/>
                          <a:cs typeface="+mn-cs"/>
                        </a:rPr>
                        <a:t>Preliminary proposal approval to proceed to DFA leadership presentation. Only submit title slide and slides 4-8 for review.</a:t>
                      </a:r>
                    </a:p>
                  </a:txBody>
                  <a:tcPr marL="4572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lumMod val="60000"/>
                        <a:lumOff val="40000"/>
                      </a:schemeClr>
                    </a:solidFill>
                  </a:tcPr>
                </a:tc>
                <a:extLst>
                  <a:ext uri="{0D108BD9-81ED-4DB2-BD59-A6C34878D82A}">
                    <a16:rowId xmlns:a16="http://schemas.microsoft.com/office/drawing/2014/main" val="4143914917"/>
                  </a:ext>
                </a:extLst>
              </a:tr>
              <a:tr h="370840">
                <a:tc>
                  <a:txBody>
                    <a:bodyPr/>
                    <a:lstStyle/>
                    <a:p>
                      <a:pPr marL="0" marR="0" lvl="0" indent="0" algn="l" defTabSz="914363"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400" b="1" i="0" u="none" strike="noStrike" kern="1200" cap="none" spc="0" normalizeH="0" baseline="0" noProof="0">
                          <a:ln>
                            <a:noFill/>
                          </a:ln>
                          <a:solidFill>
                            <a:srgbClr val="1B3D6D"/>
                          </a:solidFill>
                          <a:effectLst/>
                          <a:uLnTx/>
                          <a:uFillTx/>
                          <a:latin typeface="+mn-lt"/>
                          <a:ea typeface="+mn-ea"/>
                          <a:cs typeface="+mn-cs"/>
                        </a:rPr>
                        <a:t>4. DFA IT Consulted</a:t>
                      </a:r>
                    </a:p>
                    <a:p>
                      <a:pPr marL="0" marR="0" lvl="0" indent="0" algn="l" defTabSz="914363"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1" u="none" strike="noStrike" kern="1200" cap="none" spc="0" normalizeH="0" baseline="0" noProof="0">
                          <a:ln>
                            <a:noFill/>
                          </a:ln>
                          <a:solidFill>
                            <a:srgbClr val="000000">
                              <a:lumMod val="65000"/>
                              <a:lumOff val="35000"/>
                            </a:srgbClr>
                          </a:solidFill>
                          <a:effectLst/>
                          <a:uLnTx/>
                          <a:uFillTx/>
                          <a:latin typeface="+mn-lt"/>
                          <a:ea typeface="+mn-ea"/>
                          <a:cs typeface="+mn-cs"/>
                        </a:rPr>
                        <a:t>If proposal involves technology or systems infrastructure, DFA IT should be consulted for input and feedback.</a:t>
                      </a:r>
                    </a:p>
                  </a:txBody>
                  <a:tcPr marL="4572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lumMod val="60000"/>
                        <a:lumOff val="40000"/>
                      </a:schemeClr>
                    </a:solidFill>
                  </a:tcPr>
                </a:tc>
                <a:tc>
                  <a:txBody>
                    <a:bodyPr/>
                    <a:lstStyle/>
                    <a:p>
                      <a:endParaRPr lang="en-US" sz="100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solidFill>
                  </a:tcPr>
                </a:tc>
                <a:tc>
                  <a:txBody>
                    <a:bodyPr/>
                    <a:lstStyle/>
                    <a:p>
                      <a:pPr marL="0" marR="0" lvl="0" indent="0" algn="l" defTabSz="914363"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400" b="1" i="0" u="none" strike="noStrike" kern="1200" cap="none" spc="0" normalizeH="0" baseline="0" noProof="0">
                          <a:ln>
                            <a:noFill/>
                          </a:ln>
                          <a:solidFill>
                            <a:srgbClr val="1B3D6D"/>
                          </a:solidFill>
                          <a:effectLst/>
                          <a:uLnTx/>
                          <a:uFillTx/>
                          <a:latin typeface="+mn-lt"/>
                          <a:ea typeface="+mn-ea"/>
                          <a:cs typeface="+mn-cs"/>
                        </a:rPr>
                        <a:t>8. DFA Cabinet Representative &amp; Asst VC PDE Review</a:t>
                      </a:r>
                    </a:p>
                    <a:p>
                      <a:pPr marL="0" marR="0" lvl="0" indent="0" algn="l" defTabSz="914363"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1" u="none" strike="noStrike" kern="1200" cap="none" spc="0" normalizeH="0" baseline="0" noProof="0">
                          <a:ln>
                            <a:noFill/>
                          </a:ln>
                          <a:solidFill>
                            <a:srgbClr val="000000">
                              <a:lumMod val="65000"/>
                              <a:lumOff val="35000"/>
                            </a:srgbClr>
                          </a:solidFill>
                          <a:effectLst/>
                          <a:uLnTx/>
                          <a:uFillTx/>
                          <a:latin typeface="+mn-lt"/>
                          <a:ea typeface="+mn-ea"/>
                          <a:cs typeface="+mn-cs"/>
                        </a:rPr>
                        <a:t>Deliver proposal to DFA Cabinet representative and Asst VC, PDE for review and feedback. Implement any feedback provided from review. </a:t>
                      </a:r>
                    </a:p>
                  </a:txBody>
                  <a:tcPr marL="4572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2">
                        <a:lumMod val="60000"/>
                        <a:lumOff val="40000"/>
                      </a:schemeClr>
                    </a:solidFill>
                  </a:tcPr>
                </a:tc>
                <a:extLst>
                  <a:ext uri="{0D108BD9-81ED-4DB2-BD59-A6C34878D82A}">
                    <a16:rowId xmlns:a16="http://schemas.microsoft.com/office/drawing/2014/main" val="3892831095"/>
                  </a:ext>
                </a:extLst>
              </a:tr>
            </a:tbl>
          </a:graphicData>
        </a:graphic>
      </p:graphicFrame>
      <p:pic>
        <p:nvPicPr>
          <p:cNvPr id="32" name="Graphic 31" descr="Checkbox Checked with solid fill">
            <a:extLst>
              <a:ext uri="{FF2B5EF4-FFF2-40B4-BE49-F238E27FC236}">
                <a16:creationId xmlns:a16="http://schemas.microsoft.com/office/drawing/2014/main" id="{EAA5F552-44AE-A840-09A1-1650ED7F4EA9}"/>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209651" y="3311089"/>
            <a:ext cx="418900" cy="418900"/>
          </a:xfrm>
          <a:prstGeom prst="rect">
            <a:avLst/>
          </a:prstGeom>
        </p:spPr>
      </p:pic>
      <p:pic>
        <p:nvPicPr>
          <p:cNvPr id="34" name="Graphic 33" descr="Checkbox Checked with solid fill">
            <a:extLst>
              <a:ext uri="{FF2B5EF4-FFF2-40B4-BE49-F238E27FC236}">
                <a16:creationId xmlns:a16="http://schemas.microsoft.com/office/drawing/2014/main" id="{F50C2B38-A47F-A924-85BE-F01FD718D196}"/>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209651" y="4011704"/>
            <a:ext cx="418900" cy="418900"/>
          </a:xfrm>
          <a:prstGeom prst="rect">
            <a:avLst/>
          </a:prstGeom>
        </p:spPr>
      </p:pic>
      <p:pic>
        <p:nvPicPr>
          <p:cNvPr id="36" name="Graphic 35" descr="Checkbox Checked with solid fill">
            <a:extLst>
              <a:ext uri="{FF2B5EF4-FFF2-40B4-BE49-F238E27FC236}">
                <a16:creationId xmlns:a16="http://schemas.microsoft.com/office/drawing/2014/main" id="{AD64D500-EFD7-5B75-E6F3-45C7A9E283E1}"/>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209651" y="4638874"/>
            <a:ext cx="418900" cy="418900"/>
          </a:xfrm>
          <a:prstGeom prst="rect">
            <a:avLst/>
          </a:prstGeom>
        </p:spPr>
      </p:pic>
      <p:pic>
        <p:nvPicPr>
          <p:cNvPr id="40" name="Graphic 39" descr="Diamond Suit with solid fill">
            <a:extLst>
              <a:ext uri="{FF2B5EF4-FFF2-40B4-BE49-F238E27FC236}">
                <a16:creationId xmlns:a16="http://schemas.microsoft.com/office/drawing/2014/main" id="{2ECAE145-98BE-0AA0-7107-4C4F4F2E45F1}"/>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265848" y="5394155"/>
            <a:ext cx="344603" cy="344603"/>
          </a:xfrm>
          <a:prstGeom prst="rect">
            <a:avLst/>
          </a:prstGeom>
        </p:spPr>
      </p:pic>
      <p:pic>
        <p:nvPicPr>
          <p:cNvPr id="42" name="Graphic 41" descr="Diamond Suit with solid fill">
            <a:extLst>
              <a:ext uri="{FF2B5EF4-FFF2-40B4-BE49-F238E27FC236}">
                <a16:creationId xmlns:a16="http://schemas.microsoft.com/office/drawing/2014/main" id="{B786BE03-5B21-BFE7-EAE5-BB767ED09815}"/>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6191151" y="3379243"/>
            <a:ext cx="344603" cy="344603"/>
          </a:xfrm>
          <a:prstGeom prst="rect">
            <a:avLst/>
          </a:prstGeom>
        </p:spPr>
      </p:pic>
      <p:pic>
        <p:nvPicPr>
          <p:cNvPr id="44" name="Graphic 43" descr="Diamond Suit with solid fill">
            <a:extLst>
              <a:ext uri="{FF2B5EF4-FFF2-40B4-BE49-F238E27FC236}">
                <a16:creationId xmlns:a16="http://schemas.microsoft.com/office/drawing/2014/main" id="{4786183E-CAD1-B8F1-7A04-225C4BD60244}"/>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6191151" y="4055946"/>
            <a:ext cx="344603" cy="344603"/>
          </a:xfrm>
          <a:prstGeom prst="rect">
            <a:avLst/>
          </a:prstGeom>
        </p:spPr>
      </p:pic>
      <p:grpSp>
        <p:nvGrpSpPr>
          <p:cNvPr id="54" name="Group 53">
            <a:extLst>
              <a:ext uri="{FF2B5EF4-FFF2-40B4-BE49-F238E27FC236}">
                <a16:creationId xmlns:a16="http://schemas.microsoft.com/office/drawing/2014/main" id="{6FBB0941-2B64-77FC-E6EC-3545FB051E75}"/>
              </a:ext>
            </a:extLst>
          </p:cNvPr>
          <p:cNvGrpSpPr/>
          <p:nvPr/>
        </p:nvGrpSpPr>
        <p:grpSpPr>
          <a:xfrm>
            <a:off x="182992" y="5918464"/>
            <a:ext cx="2236358" cy="282522"/>
            <a:chOff x="182992" y="5985139"/>
            <a:chExt cx="2236358" cy="282522"/>
          </a:xfrm>
        </p:grpSpPr>
        <p:pic>
          <p:nvPicPr>
            <p:cNvPr id="24" name="Graphic 23" descr="Checkbox Checked with solid fill">
              <a:extLst>
                <a:ext uri="{FF2B5EF4-FFF2-40B4-BE49-F238E27FC236}">
                  <a16:creationId xmlns:a16="http://schemas.microsoft.com/office/drawing/2014/main" id="{01E7574F-2A2E-7856-6272-AD5E229A4FAD}"/>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182992" y="5985946"/>
              <a:ext cx="281715" cy="281715"/>
            </a:xfrm>
            <a:prstGeom prst="rect">
              <a:avLst/>
            </a:prstGeom>
          </p:spPr>
        </p:pic>
        <p:sp>
          <p:nvSpPr>
            <p:cNvPr id="47" name="TextBox 46">
              <a:extLst>
                <a:ext uri="{FF2B5EF4-FFF2-40B4-BE49-F238E27FC236}">
                  <a16:creationId xmlns:a16="http://schemas.microsoft.com/office/drawing/2014/main" id="{E914908C-32E4-6400-B11B-CA42EB54B46F}"/>
                </a:ext>
              </a:extLst>
            </p:cNvPr>
            <p:cNvSpPr txBox="1"/>
            <p:nvPr/>
          </p:nvSpPr>
          <p:spPr>
            <a:xfrm>
              <a:off x="354029" y="5985139"/>
              <a:ext cx="2065321" cy="276999"/>
            </a:xfrm>
            <a:prstGeom prst="rect">
              <a:avLst/>
            </a:prstGeom>
            <a:noFill/>
          </p:spPr>
          <p:txBody>
            <a:bodyPr wrap="square">
              <a:spAutoFit/>
            </a:bodyPr>
            <a:lstStyle/>
            <a:p>
              <a:r>
                <a:rPr lang="en-US" sz="1200" b="0" i="1">
                  <a:solidFill>
                    <a:schemeClr val="tx1">
                      <a:lumMod val="65000"/>
                      <a:lumOff val="35000"/>
                    </a:schemeClr>
                  </a:solidFill>
                </a:rPr>
                <a:t>Required before presenting</a:t>
              </a:r>
              <a:endParaRPr lang="en-US"/>
            </a:p>
          </p:txBody>
        </p:sp>
      </p:grpSp>
      <p:grpSp>
        <p:nvGrpSpPr>
          <p:cNvPr id="55" name="Group 54">
            <a:extLst>
              <a:ext uri="{FF2B5EF4-FFF2-40B4-BE49-F238E27FC236}">
                <a16:creationId xmlns:a16="http://schemas.microsoft.com/office/drawing/2014/main" id="{F8C25575-1DC6-226B-500F-B03C338D79F1}"/>
              </a:ext>
            </a:extLst>
          </p:cNvPr>
          <p:cNvGrpSpPr/>
          <p:nvPr/>
        </p:nvGrpSpPr>
        <p:grpSpPr>
          <a:xfrm>
            <a:off x="2537195" y="5918463"/>
            <a:ext cx="2564151" cy="276999"/>
            <a:chOff x="2750800" y="5974406"/>
            <a:chExt cx="2564151" cy="276999"/>
          </a:xfrm>
        </p:grpSpPr>
        <p:pic>
          <p:nvPicPr>
            <p:cNvPr id="30" name="Graphic 29" descr="Diamond Suit with solid fill">
              <a:extLst>
                <a:ext uri="{FF2B5EF4-FFF2-40B4-BE49-F238E27FC236}">
                  <a16:creationId xmlns:a16="http://schemas.microsoft.com/office/drawing/2014/main" id="{5D3FC4CE-ACDE-8B06-070E-ECA5E9808256}"/>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2750800" y="6005396"/>
              <a:ext cx="236484" cy="236484"/>
            </a:xfrm>
            <a:prstGeom prst="rect">
              <a:avLst/>
            </a:prstGeom>
          </p:spPr>
        </p:pic>
        <p:sp>
          <p:nvSpPr>
            <p:cNvPr id="49" name="TextBox 48">
              <a:extLst>
                <a:ext uri="{FF2B5EF4-FFF2-40B4-BE49-F238E27FC236}">
                  <a16:creationId xmlns:a16="http://schemas.microsoft.com/office/drawing/2014/main" id="{FBA562DE-76B4-AD42-36D7-10D441099430}"/>
                </a:ext>
              </a:extLst>
            </p:cNvPr>
            <p:cNvSpPr txBox="1"/>
            <p:nvPr/>
          </p:nvSpPr>
          <p:spPr>
            <a:xfrm>
              <a:off x="2878567" y="5974406"/>
              <a:ext cx="2436384" cy="276999"/>
            </a:xfrm>
            <a:prstGeom prst="rect">
              <a:avLst/>
            </a:prstGeom>
            <a:noFill/>
          </p:spPr>
          <p:txBody>
            <a:bodyPr wrap="square">
              <a:spAutoFit/>
            </a:bodyPr>
            <a:lstStyle/>
            <a:p>
              <a:r>
                <a:rPr lang="en-US" sz="1200" b="0" i="1">
                  <a:solidFill>
                    <a:schemeClr val="tx1">
                      <a:lumMod val="65000"/>
                      <a:lumOff val="35000"/>
                    </a:schemeClr>
                  </a:solidFill>
                </a:rPr>
                <a:t>Conditional, required if applicable</a:t>
              </a:r>
              <a:endParaRPr lang="en-US"/>
            </a:p>
          </p:txBody>
        </p:sp>
      </p:grpSp>
      <p:pic>
        <p:nvPicPr>
          <p:cNvPr id="51" name="Graphic 50" descr="Checkbox Checked with solid fill">
            <a:extLst>
              <a:ext uri="{FF2B5EF4-FFF2-40B4-BE49-F238E27FC236}">
                <a16:creationId xmlns:a16="http://schemas.microsoft.com/office/drawing/2014/main" id="{25FD8ABE-E0AA-7447-302B-78FD4E58DCFE}"/>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6154002" y="4676974"/>
            <a:ext cx="418900" cy="418900"/>
          </a:xfrm>
          <a:prstGeom prst="rect">
            <a:avLst/>
          </a:prstGeom>
        </p:spPr>
      </p:pic>
      <p:pic>
        <p:nvPicPr>
          <p:cNvPr id="53" name="Graphic 52" descr="Checkbox Checked with solid fill">
            <a:extLst>
              <a:ext uri="{FF2B5EF4-FFF2-40B4-BE49-F238E27FC236}">
                <a16:creationId xmlns:a16="http://schemas.microsoft.com/office/drawing/2014/main" id="{6E17CFDD-B36C-EB8D-4699-362CEDB205C9}"/>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6154002" y="5372299"/>
            <a:ext cx="418900" cy="418900"/>
          </a:xfrm>
          <a:prstGeom prst="rect">
            <a:avLst/>
          </a:prstGeom>
        </p:spPr>
      </p:pic>
      <p:sp>
        <p:nvSpPr>
          <p:cNvPr id="56" name="Slide Number Placeholder 1">
            <a:extLst>
              <a:ext uri="{FF2B5EF4-FFF2-40B4-BE49-F238E27FC236}">
                <a16:creationId xmlns:a16="http://schemas.microsoft.com/office/drawing/2014/main" id="{7F588163-821A-9EAA-0A35-CEDA5A6CD228}"/>
              </a:ext>
            </a:extLst>
          </p:cNvPr>
          <p:cNvSpPr>
            <a:spLocks noGrp="1"/>
          </p:cNvSpPr>
          <p:nvPr>
            <p:ph type="sldNum" sz="quarter" idx="4"/>
          </p:nvPr>
        </p:nvSpPr>
        <p:spPr>
          <a:xfrm>
            <a:off x="306277" y="6389689"/>
            <a:ext cx="1143001" cy="365125"/>
          </a:xfrm>
        </p:spPr>
        <p:txBody>
          <a:bodyPr/>
          <a:lstStyle/>
          <a:p>
            <a:fld id="{643BEF58-6BE5-4142-9D09-EF73C7FB9E39}" type="slidenum">
              <a:rPr lang="en-US" smtClean="0"/>
              <a:pPr/>
              <a:t>3</a:t>
            </a:fld>
            <a:endParaRPr lang="en-US"/>
          </a:p>
        </p:txBody>
      </p:sp>
    </p:spTree>
    <p:custDataLst>
      <p:tags r:id="rId1"/>
    </p:custDataLst>
    <p:extLst>
      <p:ext uri="{BB962C8B-B14F-4D97-AF65-F5344CB8AC3E}">
        <p14:creationId xmlns:p14="http://schemas.microsoft.com/office/powerpoint/2010/main" val="29597870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163">
            <a:extLst>
              <a:ext uri="{FF2B5EF4-FFF2-40B4-BE49-F238E27FC236}">
                <a16:creationId xmlns:a16="http://schemas.microsoft.com/office/drawing/2014/main" id="{88EE8F88-C099-8255-8105-218C28256458}"/>
              </a:ext>
              <a:ext uri="{C183D7F6-B498-43B3-948B-1728B52AA6E4}">
                <adec:decorative xmlns:adec="http://schemas.microsoft.com/office/drawing/2017/decorative" val="1"/>
              </a:ext>
            </a:extLst>
          </p:cNvPr>
          <p:cNvGraphicFramePr>
            <a:graphicFrameLocks/>
          </p:cNvGraphicFramePr>
          <p:nvPr>
            <p:extLst>
              <p:ext uri="{D42A27DB-BD31-4B8C-83A1-F6EECF244321}">
                <p14:modId xmlns:p14="http://schemas.microsoft.com/office/powerpoint/2010/main" val="2252477875"/>
              </p:ext>
            </p:extLst>
          </p:nvPr>
        </p:nvGraphicFramePr>
        <p:xfrm>
          <a:off x="130449" y="457200"/>
          <a:ext cx="11861732" cy="6008313"/>
        </p:xfrm>
        <a:graphic>
          <a:graphicData uri="http://schemas.openxmlformats.org/drawingml/2006/table">
            <a:tbl>
              <a:tblPr firstRow="1" bandRow="1">
                <a:tableStyleId>{5C22544A-7EE6-4342-B048-85BDC9FD1C3A}</a:tableStyleId>
              </a:tblPr>
              <a:tblGrid>
                <a:gridCol w="517251">
                  <a:extLst>
                    <a:ext uri="{9D8B030D-6E8A-4147-A177-3AD203B41FA5}">
                      <a16:colId xmlns:a16="http://schemas.microsoft.com/office/drawing/2014/main" val="2431627942"/>
                    </a:ext>
                  </a:extLst>
                </a:gridCol>
                <a:gridCol w="11344481">
                  <a:extLst>
                    <a:ext uri="{9D8B030D-6E8A-4147-A177-3AD203B41FA5}">
                      <a16:colId xmlns:a16="http://schemas.microsoft.com/office/drawing/2014/main" val="3830023420"/>
                    </a:ext>
                  </a:extLst>
                </a:gridCol>
              </a:tblGrid>
              <a:tr h="20450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a:solidFill>
                            <a:schemeClr val="tx1"/>
                          </a:solidFill>
                          <a:latin typeface="Arial" panose="020B0604020202020204" pitchFamily="34" charset="0"/>
                          <a:cs typeface="Arial" panose="020B0604020202020204" pitchFamily="34" charset="0"/>
                        </a:rPr>
                        <a:t>                                                                                                                                           </a:t>
                      </a:r>
                    </a:p>
                  </a:txBody>
                  <a:tcPr marL="34834" marR="34834" marT="17417" marB="17417">
                    <a:lnL w="12700" cap="flat" cmpd="sng" algn="ctr">
                      <a:no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12700" cap="flat" cmpd="sng" algn="ctr">
                      <a:no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0" i="1" kern="1200">
                          <a:solidFill>
                            <a:schemeClr val="tx1"/>
                          </a:solidFill>
                          <a:latin typeface="Arial" panose="020B0604020202020204" pitchFamily="34" charset="0"/>
                          <a:ea typeface="+mn-ea"/>
                          <a:cs typeface="Arial" panose="020B0604020202020204" pitchFamily="34" charset="0"/>
                        </a:rPr>
                        <a:t>A step-by-step guide outlining the preparation work required before presenting a proposal to DFA Cabinet for CFO/VC approval.</a:t>
                      </a:r>
                    </a:p>
                  </a:txBody>
                  <a:tcPr marL="34834" marR="34834" marT="17417" marB="17417" anchor="ctr">
                    <a:lnL w="3175" cap="flat" cmpd="sng" algn="ctr">
                      <a:solidFill>
                        <a:schemeClr val="bg1">
                          <a:lumMod val="65000"/>
                        </a:schemeClr>
                      </a:solidFill>
                      <a:prstDash val="solid"/>
                      <a:round/>
                      <a:headEnd type="none" w="med" len="med"/>
                      <a:tailEnd type="none" w="med" len="med"/>
                    </a:lnL>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D6CDC8"/>
                    </a:solidFill>
                  </a:tcPr>
                </a:tc>
                <a:extLst>
                  <a:ext uri="{0D108BD9-81ED-4DB2-BD59-A6C34878D82A}">
                    <a16:rowId xmlns:a16="http://schemas.microsoft.com/office/drawing/2014/main" val="1617836371"/>
                  </a:ext>
                </a:extLst>
              </a:tr>
              <a:tr h="9673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a:solidFill>
                            <a:schemeClr val="tx1"/>
                          </a:solidFill>
                        </a:rPr>
                        <a:t>Presenter</a:t>
                      </a:r>
                    </a:p>
                  </a:txBody>
                  <a:tcPr vert="vert270"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endParaRPr lang="en-US" sz="1100">
                        <a:latin typeface="Arial" panose="020B0604020202020204" pitchFamily="34" charset="0"/>
                        <a:cs typeface="Arial" panose="020B0604020202020204" pitchFamily="34" charset="0"/>
                      </a:endParaRPr>
                    </a:p>
                  </a:txBody>
                  <a:tcPr marL="34834" marR="34834" marT="17417" marB="17417">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57284108"/>
                  </a:ext>
                </a:extLst>
              </a:tr>
              <a:tr h="9673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a:solidFill>
                            <a:schemeClr val="tx1"/>
                          </a:solidFill>
                        </a:rPr>
                        <a:t>Supervisor</a:t>
                      </a:r>
                    </a:p>
                  </a:txBody>
                  <a:tcPr vert="vert270"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tc>
                  <a:txBody>
                    <a:bodyPr/>
                    <a:lstStyle/>
                    <a:p>
                      <a:endParaRPr lang="en-US" sz="1100">
                        <a:latin typeface="Arial" panose="020B0604020202020204" pitchFamily="34" charset="0"/>
                        <a:cs typeface="Arial" panose="020B0604020202020204" pitchFamily="34" charset="0"/>
                      </a:endParaRPr>
                    </a:p>
                  </a:txBody>
                  <a:tcPr marL="34834" marR="34834" marT="17417" marB="17417">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02858689"/>
                  </a:ext>
                </a:extLst>
              </a:tr>
              <a:tr h="9673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a:solidFill>
                            <a:schemeClr val="tx1"/>
                          </a:solidFill>
                        </a:rPr>
                        <a:t>Additional Reviews</a:t>
                      </a:r>
                      <a:endParaRPr lang="en-US" sz="1200" b="1" baseline="30000">
                        <a:solidFill>
                          <a:schemeClr val="tx1"/>
                        </a:solidFill>
                      </a:endParaRPr>
                    </a:p>
                  </a:txBody>
                  <a:tcPr vert="vert270"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20000"/>
                        <a:lumOff val="80000"/>
                      </a:schemeClr>
                    </a:solidFill>
                  </a:tcPr>
                </a:tc>
                <a:tc>
                  <a:txBody>
                    <a:bodyPr/>
                    <a:lstStyle/>
                    <a:p>
                      <a:r>
                        <a:rPr lang="en-US" sz="1100">
                          <a:latin typeface="Arial" panose="020B0604020202020204" pitchFamily="34" charset="0"/>
                          <a:cs typeface="Arial" panose="020B0604020202020204" pitchFamily="34" charset="0"/>
                        </a:rPr>
                        <a:t> </a:t>
                      </a:r>
                      <a:r>
                        <a:rPr lang="en-US" sz="1700" b="0" i="0" kern="1200">
                          <a:solidFill>
                            <a:schemeClr val="dk1"/>
                          </a:solidFill>
                          <a:effectLst/>
                          <a:latin typeface="Arial" panose="020B0604020202020204" pitchFamily="34" charset="0"/>
                          <a:ea typeface="+mn-ea"/>
                          <a:cs typeface="Arial" panose="020B0604020202020204" pitchFamily="34" charset="0"/>
                        </a:rPr>
                        <a:t> </a:t>
                      </a:r>
                      <a:endParaRPr lang="en-US" sz="1100">
                        <a:latin typeface="Arial" panose="020B0604020202020204" pitchFamily="34" charset="0"/>
                        <a:cs typeface="Arial" panose="020B0604020202020204" pitchFamily="34" charset="0"/>
                      </a:endParaRPr>
                    </a:p>
                  </a:txBody>
                  <a:tcPr marL="34834" marR="34834" marT="17417" marB="17417">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92980060"/>
                  </a:ext>
                </a:extLst>
              </a:tr>
              <a:tr h="9673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a:solidFill>
                            <a:schemeClr val="tx1"/>
                          </a:solidFill>
                        </a:rPr>
                        <a:t>Department Head</a:t>
                      </a:r>
                    </a:p>
                  </a:txBody>
                  <a:tcPr vert="vert270"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r>
                        <a:rPr lang="en-US" sz="1100">
                          <a:latin typeface="Arial" panose="020B0604020202020204" pitchFamily="34" charset="0"/>
                          <a:cs typeface="Arial" panose="020B0604020202020204" pitchFamily="34" charset="0"/>
                        </a:rPr>
                        <a:t> </a:t>
                      </a:r>
                    </a:p>
                  </a:txBody>
                  <a:tcPr marL="34834" marR="34834" marT="17417" marB="17417">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47096389"/>
                  </a:ext>
                </a:extLst>
              </a:tr>
              <a:tr h="9673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a:solidFill>
                            <a:schemeClr val="tx1"/>
                          </a:solidFill>
                        </a:rPr>
                        <a:t>DFA Cabinet Rep</a:t>
                      </a:r>
                    </a:p>
                  </a:txBody>
                  <a:tcPr vert="vert270"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endParaRPr lang="en-US" sz="1100">
                        <a:latin typeface="Arial" panose="020B0604020202020204" pitchFamily="34" charset="0"/>
                        <a:cs typeface="Arial" panose="020B0604020202020204" pitchFamily="34" charset="0"/>
                      </a:endParaRPr>
                    </a:p>
                  </a:txBody>
                  <a:tcPr marL="34834" marR="34834" marT="17417" marB="17417">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68580276"/>
                  </a:ext>
                </a:extLst>
              </a:tr>
              <a:tr h="9673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a:solidFill>
                            <a:schemeClr val="tx1"/>
                          </a:solidFill>
                        </a:rPr>
                        <a:t>CFO/VC</a:t>
                      </a:r>
                    </a:p>
                  </a:txBody>
                  <a:tcPr vert="vert270"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tx2">
                        <a:lumMod val="20000"/>
                        <a:lumOff val="80000"/>
                      </a:schemeClr>
                    </a:solidFill>
                  </a:tcPr>
                </a:tc>
                <a:tc>
                  <a:txBody>
                    <a:bodyPr/>
                    <a:lstStyle/>
                    <a:p>
                      <a:endParaRPr lang="en-US" sz="1100">
                        <a:latin typeface="Arial" panose="020B0604020202020204" pitchFamily="34" charset="0"/>
                        <a:cs typeface="Arial" panose="020B0604020202020204" pitchFamily="34" charset="0"/>
                      </a:endParaRPr>
                    </a:p>
                  </a:txBody>
                  <a:tcPr marL="34834" marR="34834" marT="17417" marB="17417">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30001596"/>
                  </a:ext>
                </a:extLst>
              </a:tr>
            </a:tbl>
          </a:graphicData>
        </a:graphic>
      </p:graphicFrame>
      <p:sp>
        <p:nvSpPr>
          <p:cNvPr id="5" name="TextBox 4">
            <a:extLst>
              <a:ext uri="{FF2B5EF4-FFF2-40B4-BE49-F238E27FC236}">
                <a16:creationId xmlns:a16="http://schemas.microsoft.com/office/drawing/2014/main" id="{378B89BD-332D-5FE1-0440-A45D11507200}"/>
              </a:ext>
              <a:ext uri="{C183D7F6-B498-43B3-948B-1728B52AA6E4}">
                <adec:decorative xmlns:adec="http://schemas.microsoft.com/office/drawing/2017/decorative" val="1"/>
              </a:ext>
            </a:extLst>
          </p:cNvPr>
          <p:cNvSpPr txBox="1"/>
          <p:nvPr/>
        </p:nvSpPr>
        <p:spPr>
          <a:xfrm>
            <a:off x="120241" y="6486993"/>
            <a:ext cx="10727765" cy="331949"/>
          </a:xfrm>
          <a:prstGeom prst="rect">
            <a:avLst/>
          </a:prstGeom>
          <a:noFill/>
        </p:spPr>
        <p:txBody>
          <a:bodyPr wrap="square" lIns="42863" tIns="21431" rIns="42863" bIns="21431"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938">
                <a:latin typeface="Arial"/>
                <a:cs typeface="Arial"/>
              </a:rPr>
              <a:t>Notes: </a:t>
            </a:r>
            <a:r>
              <a:rPr lang="en-US" sz="938" baseline="30000">
                <a:latin typeface="Arial"/>
                <a:cs typeface="Arial"/>
              </a:rPr>
              <a:t>1</a:t>
            </a:r>
            <a:r>
              <a:rPr lang="en-US" sz="938">
                <a:latin typeface="Arial"/>
                <a:cs typeface="Arial"/>
              </a:rPr>
              <a:t>Action can be triggered by policy changes, divisional goal(s) implementation, system updates, etc.; </a:t>
            </a:r>
            <a:r>
              <a:rPr lang="en-US" sz="938" baseline="30000">
                <a:latin typeface="Arial"/>
                <a:cs typeface="Arial"/>
              </a:rPr>
              <a:t>2</a:t>
            </a:r>
            <a:r>
              <a:rPr lang="en-US" sz="938">
                <a:latin typeface="Arial"/>
                <a:cs typeface="Arial"/>
              </a:rPr>
              <a:t>Depending on each department’s structure and internal processes, there could be additional steps and considerations.</a:t>
            </a:r>
          </a:p>
        </p:txBody>
      </p:sp>
      <p:sp>
        <p:nvSpPr>
          <p:cNvPr id="7" name="Text Box 12">
            <a:extLst>
              <a:ext uri="{FF2B5EF4-FFF2-40B4-BE49-F238E27FC236}">
                <a16:creationId xmlns:a16="http://schemas.microsoft.com/office/drawing/2014/main" id="{E86BC6D2-392A-42F4-5DB1-88BF18BCAA87}"/>
              </a:ext>
              <a:ext uri="{C183D7F6-B498-43B3-948B-1728B52AA6E4}">
                <adec:decorative xmlns:adec="http://schemas.microsoft.com/office/drawing/2017/decorative" val="1"/>
              </a:ext>
            </a:extLst>
          </p:cNvPr>
          <p:cNvSpPr txBox="1">
            <a:spLocks noChangeArrowheads="1"/>
          </p:cNvSpPr>
          <p:nvPr/>
        </p:nvSpPr>
        <p:spPr bwMode="auto">
          <a:xfrm>
            <a:off x="3419747" y="68164"/>
            <a:ext cx="5681079" cy="351793"/>
          </a:xfrm>
          <a:prstGeom prst="rect">
            <a:avLst/>
          </a:prstGeom>
          <a:solidFill>
            <a:srgbClr val="FFFFFF"/>
          </a:solidFill>
          <a:ln>
            <a:noFill/>
            <a:prstDash/>
          </a:ln>
          <a:effectLst/>
          <a:extLst>
            <a:ext uri="{91240B29-F687-4F45-9708-019B960494DF}">
              <a14:hiddenLine xmlns:a14="http://schemas.microsoft.com/office/drawing/2010/main" w="6350">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363" rtl="0" eaLnBrk="1" latinLnBrk="0" hangingPunct="1">
              <a:lnSpc>
                <a:spcPct val="90000"/>
              </a:lnSpc>
              <a:spcBef>
                <a:spcPct val="0"/>
              </a:spcBef>
              <a:buNone/>
              <a:defRPr sz="4400" b="1" i="0" kern="1200">
                <a:solidFill>
                  <a:schemeClr val="accent1"/>
                </a:solidFill>
                <a:latin typeface="Arial" panose="020B0604020202020204" pitchFamily="34" charset="0"/>
                <a:ea typeface="+mj-ea"/>
                <a:cs typeface="+mj-cs"/>
              </a:defRPr>
            </a:lvl1pPr>
          </a:lstStyle>
          <a:p>
            <a:pPr defTabSz="914400" eaLnBrk="0" fontAlgn="base" hangingPunct="0">
              <a:lnSpc>
                <a:spcPct val="100000"/>
              </a:lnSpc>
              <a:spcAft>
                <a:spcPct val="0"/>
              </a:spcAft>
              <a:defRPr/>
            </a:pPr>
            <a:r>
              <a:rPr lang="en-US" altLang="en-US" sz="1600">
                <a:solidFill>
                  <a:prstClr val="black"/>
                </a:solidFill>
                <a:latin typeface="+mj-lt"/>
                <a:ea typeface="Calibri" panose="020F0502020204030204" pitchFamily="34" charset="0"/>
                <a:cs typeface="Times New Roman" panose="02020603050405020304" pitchFamily="18" charset="0"/>
              </a:rPr>
              <a:t>DFA PROPOSAL DEVELOPMENT &amp; REVIEW PROCESS</a:t>
            </a:r>
            <a:endParaRPr lang="en-US" altLang="en-US" sz="2000" b="0">
              <a:solidFill>
                <a:prstClr val="black"/>
              </a:solidFill>
              <a:latin typeface="+mj-lt"/>
              <a:ea typeface="+mn-ea"/>
              <a:cs typeface="+mn-cs"/>
            </a:endParaRPr>
          </a:p>
        </p:txBody>
      </p:sp>
      <p:cxnSp>
        <p:nvCxnSpPr>
          <p:cNvPr id="19" name="Straight Arrow Connector 18">
            <a:extLst>
              <a:ext uri="{FF2B5EF4-FFF2-40B4-BE49-F238E27FC236}">
                <a16:creationId xmlns:a16="http://schemas.microsoft.com/office/drawing/2014/main" id="{D8431C92-4AC9-6BBB-8F6B-C67E533E7817}"/>
              </a:ext>
              <a:ext uri="{C183D7F6-B498-43B3-948B-1728B52AA6E4}">
                <adec:decorative xmlns:adec="http://schemas.microsoft.com/office/drawing/2017/decorative" val="1"/>
              </a:ext>
            </a:extLst>
          </p:cNvPr>
          <p:cNvCxnSpPr>
            <a:cxnSpLocks/>
            <a:stCxn id="22" idx="2"/>
            <a:endCxn id="62" idx="0"/>
          </p:cNvCxnSpPr>
          <p:nvPr/>
        </p:nvCxnSpPr>
        <p:spPr>
          <a:xfrm flipH="1">
            <a:off x="1439263" y="1577312"/>
            <a:ext cx="857" cy="12320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2" name="Flowchart: Terminator 21">
            <a:extLst>
              <a:ext uri="{FF2B5EF4-FFF2-40B4-BE49-F238E27FC236}">
                <a16:creationId xmlns:a16="http://schemas.microsoft.com/office/drawing/2014/main" id="{ED7B2925-B263-BD54-9BE6-2989DF2E9633}"/>
              </a:ext>
              <a:ext uri="{C183D7F6-B498-43B3-948B-1728B52AA6E4}">
                <adec:decorative xmlns:adec="http://schemas.microsoft.com/office/drawing/2017/decorative" val="1"/>
              </a:ext>
            </a:extLst>
          </p:cNvPr>
          <p:cNvSpPr/>
          <p:nvPr/>
        </p:nvSpPr>
        <p:spPr>
          <a:xfrm>
            <a:off x="891480" y="754352"/>
            <a:ext cx="1097280" cy="822960"/>
          </a:xfrm>
          <a:prstGeom prst="flowChartTerminator">
            <a:avLst/>
          </a:prstGeom>
          <a:noFill/>
          <a:ln w="12700" cap="flat" cmpd="sng" algn="ctr">
            <a:solidFill>
              <a:schemeClr val="tx1"/>
            </a:solidFill>
            <a:prstDash val="solid"/>
            <a:miter lim="800000"/>
          </a:ln>
          <a:effectLst/>
        </p:spPr>
        <p:txBody>
          <a:bodyPr lIns="45720" rIns="45720"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900" b="1" i="0" u="none" strike="noStrike" kern="1200" cap="none" spc="0" normalizeH="0" baseline="0" noProof="0">
                <a:ln>
                  <a:noFill/>
                </a:ln>
                <a:solidFill>
                  <a:prstClr val="black"/>
                </a:solidFill>
                <a:effectLst/>
                <a:uLnTx/>
                <a:uFillTx/>
                <a:ea typeface="+mn-ea"/>
                <a:cs typeface="Times New Roman" panose="02020603050405020304" pitchFamily="18" charset="0"/>
              </a:rPr>
              <a:t>DEFINE THE PROBLEM</a:t>
            </a:r>
            <a:r>
              <a:rPr kumimoji="0" lang="en-US" sz="938" b="0" i="0" u="none" strike="noStrike" kern="1200" cap="none" spc="0" normalizeH="0" baseline="30000" noProof="0">
                <a:ln>
                  <a:noFill/>
                </a:ln>
                <a:solidFill>
                  <a:prstClr val="black"/>
                </a:solidFill>
                <a:effectLst/>
                <a:uLnTx/>
                <a:uFillTx/>
                <a:latin typeface="Arial"/>
                <a:ea typeface="+mn-ea"/>
                <a:cs typeface="Arial"/>
              </a:rPr>
              <a:t>1</a:t>
            </a:r>
            <a:endParaRPr kumimoji="0" lang="en-US" altLang="en-US" sz="1200" b="1" i="0" u="none" strike="noStrike" kern="1200" cap="none" spc="0" normalizeH="0" baseline="0" noProof="0">
              <a:ln>
                <a:noFill/>
              </a:ln>
              <a:effectLst/>
              <a:uLnTx/>
              <a:uFillTx/>
              <a:ea typeface="+mn-ea"/>
            </a:endParaRPr>
          </a:p>
        </p:txBody>
      </p:sp>
      <p:sp>
        <p:nvSpPr>
          <p:cNvPr id="24" name="Diamond 23">
            <a:extLst>
              <a:ext uri="{FF2B5EF4-FFF2-40B4-BE49-F238E27FC236}">
                <a16:creationId xmlns:a16="http://schemas.microsoft.com/office/drawing/2014/main" id="{186E4B96-5AB8-BA9C-8033-A296C22FCB2B}"/>
              </a:ext>
              <a:ext uri="{C183D7F6-B498-43B3-948B-1728B52AA6E4}">
                <adec:decorative xmlns:adec="http://schemas.microsoft.com/office/drawing/2017/decorative" val="1"/>
              </a:ext>
            </a:extLst>
          </p:cNvPr>
          <p:cNvSpPr/>
          <p:nvPr/>
        </p:nvSpPr>
        <p:spPr>
          <a:xfrm>
            <a:off x="8424253" y="5657835"/>
            <a:ext cx="1044671" cy="661035"/>
          </a:xfrm>
          <a:prstGeom prst="diamond">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a:ln>
                  <a:noFill/>
                </a:ln>
                <a:solidFill>
                  <a:schemeClr val="tx1"/>
                </a:solidFill>
                <a:effectLst/>
                <a:uLnTx/>
                <a:uFillTx/>
                <a:ea typeface="+mn-ea"/>
                <a:cs typeface="+mn-cs"/>
              </a:rPr>
              <a:t>Proposal decision</a:t>
            </a:r>
          </a:p>
        </p:txBody>
      </p:sp>
      <p:sp>
        <p:nvSpPr>
          <p:cNvPr id="33" name="TextBox 32">
            <a:extLst>
              <a:ext uri="{FF2B5EF4-FFF2-40B4-BE49-F238E27FC236}">
                <a16:creationId xmlns:a16="http://schemas.microsoft.com/office/drawing/2014/main" id="{0A2F2D5F-8F1F-494A-F586-DD760A42FCFD}"/>
              </a:ext>
              <a:ext uri="{C183D7F6-B498-43B3-948B-1728B52AA6E4}">
                <adec:decorative xmlns:adec="http://schemas.microsoft.com/office/drawing/2017/decorative" val="1"/>
              </a:ext>
            </a:extLst>
          </p:cNvPr>
          <p:cNvSpPr txBox="1"/>
          <p:nvPr/>
        </p:nvSpPr>
        <p:spPr>
          <a:xfrm>
            <a:off x="10670910" y="6491028"/>
            <a:ext cx="1390641" cy="276999"/>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1" u="none" strike="noStrike" kern="1200" cap="none" spc="0" normalizeH="0" baseline="30000" noProof="0">
                <a:ln>
                  <a:noFill/>
                </a:ln>
                <a:solidFill>
                  <a:prstClr val="black"/>
                </a:solidFill>
                <a:effectLst/>
                <a:uLnTx/>
                <a:uFillTx/>
                <a:ea typeface="+mn-ea"/>
                <a:cs typeface="+mn-cs"/>
              </a:rPr>
              <a:t>Last Updated: 8/6/2026</a:t>
            </a:r>
            <a:endParaRPr kumimoji="0" lang="en-US" sz="1200" b="0" i="1" u="none" strike="noStrike" kern="1200" cap="none" spc="0" normalizeH="0" baseline="0" noProof="0">
              <a:ln>
                <a:noFill/>
              </a:ln>
              <a:solidFill>
                <a:prstClr val="black"/>
              </a:solidFill>
              <a:effectLst/>
              <a:uLnTx/>
              <a:uFillTx/>
              <a:ea typeface="+mn-ea"/>
              <a:cs typeface="+mn-cs"/>
            </a:endParaRPr>
          </a:p>
        </p:txBody>
      </p:sp>
      <p:sp>
        <p:nvSpPr>
          <p:cNvPr id="45" name="Text Box 217">
            <a:extLst>
              <a:ext uri="{FF2B5EF4-FFF2-40B4-BE49-F238E27FC236}">
                <a16:creationId xmlns:a16="http://schemas.microsoft.com/office/drawing/2014/main" id="{2831208A-00C2-65A6-898A-A230E66DA32F}"/>
              </a:ext>
              <a:ext uri="{C183D7F6-B498-43B3-948B-1728B52AA6E4}">
                <adec:decorative xmlns:adec="http://schemas.microsoft.com/office/drawing/2017/decorative" val="1"/>
              </a:ext>
            </a:extLst>
          </p:cNvPr>
          <p:cNvSpPr txBox="1">
            <a:spLocks noChangeArrowheads="1"/>
          </p:cNvSpPr>
          <p:nvPr/>
        </p:nvSpPr>
        <p:spPr bwMode="auto">
          <a:xfrm>
            <a:off x="3572212" y="720254"/>
            <a:ext cx="1280160" cy="822960"/>
          </a:xfrm>
          <a:prstGeom prst="rect">
            <a:avLst/>
          </a:prstGeom>
          <a:solidFill>
            <a:srgbClr val="FFFFFF"/>
          </a:solidFill>
          <a:ln w="12700">
            <a:solidFill>
              <a:schemeClr val="tx1"/>
            </a:solidFill>
            <a:miter lim="800000"/>
            <a:headEnd/>
            <a:tailEnd/>
          </a:ln>
        </p:spPr>
        <p:txBody>
          <a:bodyPr vert="horz" wrap="square" lIns="45720" tIns="45720" rIns="4572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900" b="1" i="0" u="none" strike="noStrike" kern="1200" cap="none" spc="0" normalizeH="0" baseline="0" noProof="0">
                <a:ln>
                  <a:noFill/>
                </a:ln>
                <a:solidFill>
                  <a:prstClr val="black"/>
                </a:solidFill>
                <a:effectLst/>
                <a:uLnTx/>
                <a:uFillTx/>
                <a:ea typeface="Calibri"/>
                <a:cs typeface="Times New Roman"/>
              </a:rPr>
              <a:t>RESEARCH ALTERNATIVES</a:t>
            </a:r>
            <a:endParaRPr lang="en-US" altLang="en-US" sz="900" b="1">
              <a:solidFill>
                <a:prstClr val="black"/>
              </a:solidFill>
              <a:ea typeface="Calibri"/>
              <a:cs typeface="Times New Roman"/>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800" i="1" u="none" strike="noStrike" kern="1200" cap="none" spc="0" normalizeH="0" baseline="0" noProof="0">
                <a:ln>
                  <a:noFill/>
                </a:ln>
                <a:solidFill>
                  <a:prstClr val="black"/>
                </a:solidFill>
                <a:effectLst/>
                <a:uLnTx/>
                <a:uFillTx/>
                <a:ea typeface="Calibri"/>
                <a:cs typeface="Times New Roman"/>
              </a:rPr>
              <a:t>Explore options and research how other UCs or peers have addressed similar issues.</a:t>
            </a:r>
          </a:p>
        </p:txBody>
      </p:sp>
      <p:sp>
        <p:nvSpPr>
          <p:cNvPr id="54" name="Text Box 217">
            <a:extLst>
              <a:ext uri="{FF2B5EF4-FFF2-40B4-BE49-F238E27FC236}">
                <a16:creationId xmlns:a16="http://schemas.microsoft.com/office/drawing/2014/main" id="{72A6203A-4401-8F59-B5A8-16ABB24C4D2F}"/>
              </a:ext>
              <a:ext uri="{C183D7F6-B498-43B3-948B-1728B52AA6E4}">
                <adec:decorative xmlns:adec="http://schemas.microsoft.com/office/drawing/2017/decorative" val="1"/>
              </a:ext>
            </a:extLst>
          </p:cNvPr>
          <p:cNvSpPr txBox="1">
            <a:spLocks noChangeArrowheads="1"/>
          </p:cNvSpPr>
          <p:nvPr/>
        </p:nvSpPr>
        <p:spPr bwMode="auto">
          <a:xfrm>
            <a:off x="2087033" y="722079"/>
            <a:ext cx="1280160" cy="822960"/>
          </a:xfrm>
          <a:prstGeom prst="rect">
            <a:avLst/>
          </a:prstGeom>
          <a:solidFill>
            <a:srgbClr val="FFFFFF"/>
          </a:solidFill>
          <a:ln w="12700">
            <a:solidFill>
              <a:schemeClr val="tx1"/>
            </a:solidFill>
            <a:miter lim="800000"/>
            <a:headEnd/>
            <a:tailEnd/>
          </a:ln>
        </p:spPr>
        <p:txBody>
          <a:bodyPr vert="horz" wrap="square" lIns="45720" tIns="45720" rIns="4572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900" b="1">
                <a:solidFill>
                  <a:prstClr val="black"/>
                </a:solidFill>
                <a:ea typeface="Calibri"/>
                <a:cs typeface="Times New Roman"/>
              </a:rPr>
              <a:t>APPLY 6 THINKING HATS</a:t>
            </a:r>
            <a:endParaRPr kumimoji="0" lang="en-US" altLang="en-US" sz="900" b="1" i="0" u="none" strike="noStrike" kern="1200" cap="none" spc="0" normalizeH="0" baseline="0" noProof="0">
              <a:ln>
                <a:noFill/>
              </a:ln>
              <a:solidFill>
                <a:prstClr val="black"/>
              </a:solidFill>
              <a:effectLst/>
              <a:uLnTx/>
              <a:uFillTx/>
              <a:ea typeface="Calibri"/>
              <a:cs typeface="Times New Roman"/>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800" i="1" u="none" strike="noStrike" kern="1200" cap="none" spc="0" normalizeH="0" baseline="0" noProof="0">
                <a:ln>
                  <a:noFill/>
                </a:ln>
                <a:solidFill>
                  <a:prstClr val="black"/>
                </a:solidFill>
                <a:effectLst/>
                <a:uLnTx/>
                <a:uFillTx/>
                <a:ea typeface="Calibri"/>
                <a:cs typeface="Times New Roman"/>
              </a:rPr>
              <a:t>Test the idea</a:t>
            </a:r>
            <a:r>
              <a:rPr lang="en-US" altLang="en-US" sz="800" i="1">
                <a:solidFill>
                  <a:prstClr val="black"/>
                </a:solidFill>
                <a:ea typeface="Calibri"/>
                <a:cs typeface="Times New Roman"/>
              </a:rPr>
              <a:t> from all 6 perspectives.</a:t>
            </a:r>
            <a:endParaRPr kumimoji="0" lang="en-US" altLang="en-US" sz="800" b="0" i="1" u="none" strike="noStrike" kern="1200" cap="none" spc="0" normalizeH="0" baseline="0" noProof="0">
              <a:ln>
                <a:noFill/>
              </a:ln>
              <a:solidFill>
                <a:prstClr val="black"/>
              </a:solidFill>
              <a:effectLst/>
              <a:uLnTx/>
              <a:uFillTx/>
              <a:ea typeface="Calibri"/>
              <a:cs typeface="Times New Roman"/>
            </a:endParaRPr>
          </a:p>
        </p:txBody>
      </p:sp>
      <p:sp>
        <p:nvSpPr>
          <p:cNvPr id="62" name="Text Box 217">
            <a:extLst>
              <a:ext uri="{FF2B5EF4-FFF2-40B4-BE49-F238E27FC236}">
                <a16:creationId xmlns:a16="http://schemas.microsoft.com/office/drawing/2014/main" id="{8BFB131D-1472-3389-2978-C8D1188A5885}"/>
              </a:ext>
              <a:ext uri="{C183D7F6-B498-43B3-948B-1728B52AA6E4}">
                <adec:decorative xmlns:adec="http://schemas.microsoft.com/office/drawing/2017/decorative" val="1"/>
              </a:ext>
            </a:extLst>
          </p:cNvPr>
          <p:cNvSpPr txBox="1">
            <a:spLocks noChangeArrowheads="1"/>
          </p:cNvSpPr>
          <p:nvPr/>
        </p:nvSpPr>
        <p:spPr bwMode="auto">
          <a:xfrm>
            <a:off x="799183" y="1700520"/>
            <a:ext cx="1280160" cy="822960"/>
          </a:xfrm>
          <a:prstGeom prst="rect">
            <a:avLst/>
          </a:prstGeom>
          <a:solidFill>
            <a:srgbClr val="FFFFFF"/>
          </a:solidFill>
          <a:ln w="12700">
            <a:solidFill>
              <a:schemeClr val="tx1"/>
            </a:solidFill>
            <a:miter lim="800000"/>
            <a:headEnd/>
            <a:tailEnd/>
          </a:ln>
        </p:spPr>
        <p:txBody>
          <a:bodyPr vert="horz" wrap="square" lIns="45720" tIns="45720" rIns="4572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900" b="1">
                <a:solidFill>
                  <a:prstClr val="black"/>
                </a:solidFill>
                <a:ea typeface="Calibri"/>
                <a:cs typeface="Times New Roman"/>
              </a:rPr>
              <a:t>INITIAL CLEARANCE</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800" i="1" u="none" strike="noStrike" kern="1200" cap="none" spc="0" normalizeH="0" baseline="0" noProof="0">
                <a:ln>
                  <a:noFill/>
                </a:ln>
                <a:solidFill>
                  <a:prstClr val="black"/>
                </a:solidFill>
                <a:effectLst/>
                <a:uLnTx/>
                <a:uFillTx/>
                <a:ea typeface="Calibri"/>
                <a:cs typeface="Times New Roman"/>
              </a:rPr>
              <a:t>Informal conversation to get endorsement to invest time in formal proposal.</a:t>
            </a:r>
          </a:p>
        </p:txBody>
      </p:sp>
      <p:cxnSp>
        <p:nvCxnSpPr>
          <p:cNvPr id="67" name="Connector: Elbow 66">
            <a:extLst>
              <a:ext uri="{FF2B5EF4-FFF2-40B4-BE49-F238E27FC236}">
                <a16:creationId xmlns:a16="http://schemas.microsoft.com/office/drawing/2014/main" id="{5A24A236-8A29-8301-CD09-915F658A25CD}"/>
              </a:ext>
              <a:ext uri="{C183D7F6-B498-43B3-948B-1728B52AA6E4}">
                <adec:decorative xmlns:adec="http://schemas.microsoft.com/office/drawing/2017/decorative" val="1"/>
              </a:ext>
            </a:extLst>
          </p:cNvPr>
          <p:cNvCxnSpPr>
            <a:cxnSpLocks/>
            <a:stCxn id="118" idx="3"/>
            <a:endCxn id="54" idx="2"/>
          </p:cNvCxnSpPr>
          <p:nvPr/>
        </p:nvCxnSpPr>
        <p:spPr>
          <a:xfrm flipV="1">
            <a:off x="2079343" y="1545039"/>
            <a:ext cx="647770" cy="2505696"/>
          </a:xfrm>
          <a:prstGeom prst="bentConnector2">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0" name="Straight Arrow Connector 69">
            <a:extLst>
              <a:ext uri="{FF2B5EF4-FFF2-40B4-BE49-F238E27FC236}">
                <a16:creationId xmlns:a16="http://schemas.microsoft.com/office/drawing/2014/main" id="{6210437D-4899-1144-BFB4-07ED31285D0D}"/>
              </a:ext>
              <a:ext uri="{C183D7F6-B498-43B3-948B-1728B52AA6E4}">
                <adec:decorative xmlns:adec="http://schemas.microsoft.com/office/drawing/2017/decorative" val="1"/>
              </a:ext>
            </a:extLst>
          </p:cNvPr>
          <p:cNvCxnSpPr>
            <a:cxnSpLocks/>
            <a:stCxn id="54" idx="3"/>
            <a:endCxn id="45" idx="1"/>
          </p:cNvCxnSpPr>
          <p:nvPr/>
        </p:nvCxnSpPr>
        <p:spPr>
          <a:xfrm flipV="1">
            <a:off x="3367193" y="1131734"/>
            <a:ext cx="205019" cy="182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97" name="Text Box 217">
            <a:extLst>
              <a:ext uri="{FF2B5EF4-FFF2-40B4-BE49-F238E27FC236}">
                <a16:creationId xmlns:a16="http://schemas.microsoft.com/office/drawing/2014/main" id="{FE490917-3C25-384B-7051-EB6DEFA0EAA2}"/>
              </a:ext>
              <a:ext uri="{C183D7F6-B498-43B3-948B-1728B52AA6E4}">
                <adec:decorative xmlns:adec="http://schemas.microsoft.com/office/drawing/2017/decorative" val="1"/>
              </a:ext>
            </a:extLst>
          </p:cNvPr>
          <p:cNvSpPr txBox="1">
            <a:spLocks noChangeArrowheads="1"/>
          </p:cNvSpPr>
          <p:nvPr/>
        </p:nvSpPr>
        <p:spPr bwMode="auto">
          <a:xfrm>
            <a:off x="5025223" y="720254"/>
            <a:ext cx="1280160" cy="822960"/>
          </a:xfrm>
          <a:prstGeom prst="rect">
            <a:avLst/>
          </a:prstGeom>
          <a:solidFill>
            <a:srgbClr val="FFFFFF"/>
          </a:solidFill>
          <a:ln w="12700">
            <a:solidFill>
              <a:schemeClr val="tx1"/>
            </a:solidFill>
            <a:miter lim="800000"/>
            <a:headEnd/>
            <a:tailEnd/>
          </a:ln>
        </p:spPr>
        <p:txBody>
          <a:bodyPr vert="horz" wrap="square" lIns="45720" tIns="45720" rIns="4572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900" b="1" i="0" u="none" strike="noStrike" kern="1200" cap="none" spc="0" normalizeH="0" baseline="0" noProof="0">
                <a:ln>
                  <a:noFill/>
                </a:ln>
                <a:solidFill>
                  <a:prstClr val="black"/>
                </a:solidFill>
                <a:effectLst/>
                <a:uLnTx/>
                <a:uFillTx/>
                <a:ea typeface="Calibri"/>
                <a:cs typeface="Times New Roman"/>
              </a:rPr>
              <a:t>BUILD DRAFT PROPOSAL</a:t>
            </a:r>
            <a:endParaRPr lang="en-US" altLang="en-US" sz="900" b="1">
              <a:solidFill>
                <a:prstClr val="black"/>
              </a:solidFill>
              <a:ea typeface="Calibri"/>
              <a:cs typeface="Times New Roman"/>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800" i="1" u="none" strike="noStrike" kern="1200" cap="none" spc="0" normalizeH="0" baseline="0" noProof="0">
                <a:ln>
                  <a:noFill/>
                </a:ln>
                <a:solidFill>
                  <a:prstClr val="black"/>
                </a:solidFill>
                <a:effectLst/>
                <a:uLnTx/>
                <a:uFillTx/>
                <a:ea typeface="Calibri"/>
                <a:cs typeface="Times New Roman"/>
              </a:rPr>
              <a:t>Complete analysis and recommendation. Use PCDA template to structure thinking.</a:t>
            </a:r>
          </a:p>
        </p:txBody>
      </p:sp>
      <p:cxnSp>
        <p:nvCxnSpPr>
          <p:cNvPr id="98" name="Straight Arrow Connector 97">
            <a:extLst>
              <a:ext uri="{FF2B5EF4-FFF2-40B4-BE49-F238E27FC236}">
                <a16:creationId xmlns:a16="http://schemas.microsoft.com/office/drawing/2014/main" id="{60F109E6-3687-832D-BA7B-692C35AA46CD}"/>
              </a:ext>
              <a:ext uri="{C183D7F6-B498-43B3-948B-1728B52AA6E4}">
                <adec:decorative xmlns:adec="http://schemas.microsoft.com/office/drawing/2017/decorative" val="1"/>
              </a:ext>
            </a:extLst>
          </p:cNvPr>
          <p:cNvCxnSpPr>
            <a:cxnSpLocks/>
            <a:stCxn id="45" idx="3"/>
            <a:endCxn id="97" idx="1"/>
          </p:cNvCxnSpPr>
          <p:nvPr/>
        </p:nvCxnSpPr>
        <p:spPr>
          <a:xfrm>
            <a:off x="4852372" y="1131734"/>
            <a:ext cx="172851"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02" name="Text Box 217">
            <a:extLst>
              <a:ext uri="{FF2B5EF4-FFF2-40B4-BE49-F238E27FC236}">
                <a16:creationId xmlns:a16="http://schemas.microsoft.com/office/drawing/2014/main" id="{CB04056A-00B1-697A-BBC7-C605FF772CF6}"/>
              </a:ext>
              <a:ext uri="{C183D7F6-B498-43B3-948B-1728B52AA6E4}">
                <adec:decorative xmlns:adec="http://schemas.microsoft.com/office/drawing/2017/decorative" val="1"/>
              </a:ext>
            </a:extLst>
          </p:cNvPr>
          <p:cNvSpPr txBox="1">
            <a:spLocks noChangeArrowheads="1"/>
          </p:cNvSpPr>
          <p:nvPr/>
        </p:nvSpPr>
        <p:spPr bwMode="auto">
          <a:xfrm>
            <a:off x="2932132" y="2669824"/>
            <a:ext cx="1280160" cy="822960"/>
          </a:xfrm>
          <a:prstGeom prst="rect">
            <a:avLst/>
          </a:prstGeom>
          <a:solidFill>
            <a:srgbClr val="FFFFFF"/>
          </a:solidFill>
          <a:ln w="12700">
            <a:solidFill>
              <a:schemeClr val="tx1"/>
            </a:solidFill>
            <a:miter lim="800000"/>
            <a:headEnd/>
            <a:tailEnd/>
          </a:ln>
        </p:spPr>
        <p:txBody>
          <a:bodyPr vert="horz" wrap="square" lIns="45720" tIns="45720" rIns="4572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900" b="1">
                <a:solidFill>
                  <a:prstClr val="black"/>
                </a:solidFill>
                <a:ea typeface="Calibri"/>
                <a:cs typeface="Times New Roman"/>
              </a:rPr>
              <a:t>PEER REVIEW x 2</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800" i="1" u="none" strike="noStrike" kern="1200" cap="none" spc="0" normalizeH="0" baseline="0" noProof="0">
                <a:ln>
                  <a:noFill/>
                </a:ln>
                <a:solidFill>
                  <a:prstClr val="black"/>
                </a:solidFill>
                <a:effectLst/>
                <a:uLnTx/>
                <a:uFillTx/>
                <a:ea typeface="Calibri"/>
                <a:cs typeface="Times New Roman"/>
              </a:rPr>
              <a:t>Recommended 2 peer reviews. Incorporate feedback.</a:t>
            </a:r>
          </a:p>
        </p:txBody>
      </p:sp>
      <p:cxnSp>
        <p:nvCxnSpPr>
          <p:cNvPr id="103" name="Connector: Elbow 102">
            <a:extLst>
              <a:ext uri="{FF2B5EF4-FFF2-40B4-BE49-F238E27FC236}">
                <a16:creationId xmlns:a16="http://schemas.microsoft.com/office/drawing/2014/main" id="{E3DFD8C0-A603-DFC9-B9B1-E4A7761004E4}"/>
              </a:ext>
              <a:ext uri="{C183D7F6-B498-43B3-948B-1728B52AA6E4}">
                <adec:decorative xmlns:adec="http://schemas.microsoft.com/office/drawing/2017/decorative" val="1"/>
              </a:ext>
            </a:extLst>
          </p:cNvPr>
          <p:cNvCxnSpPr>
            <a:cxnSpLocks/>
            <a:stCxn id="97" idx="2"/>
            <a:endCxn id="102" idx="0"/>
          </p:cNvCxnSpPr>
          <p:nvPr/>
        </p:nvCxnSpPr>
        <p:spPr>
          <a:xfrm rot="5400000">
            <a:off x="4055453" y="1059974"/>
            <a:ext cx="1126610" cy="2093091"/>
          </a:xfrm>
          <a:prstGeom prst="bentConnector3">
            <a:avLst>
              <a:gd name="adj1" fmla="val 50000"/>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08" name="Text Box 217">
            <a:extLst>
              <a:ext uri="{FF2B5EF4-FFF2-40B4-BE49-F238E27FC236}">
                <a16:creationId xmlns:a16="http://schemas.microsoft.com/office/drawing/2014/main" id="{5B99205E-FD90-AF19-F764-3E9CE044AF4A}"/>
              </a:ext>
              <a:ext uri="{C183D7F6-B498-43B3-948B-1728B52AA6E4}">
                <adec:decorative xmlns:adec="http://schemas.microsoft.com/office/drawing/2017/decorative" val="1"/>
              </a:ext>
            </a:extLst>
          </p:cNvPr>
          <p:cNvSpPr txBox="1">
            <a:spLocks noChangeArrowheads="1"/>
          </p:cNvSpPr>
          <p:nvPr/>
        </p:nvSpPr>
        <p:spPr bwMode="auto">
          <a:xfrm>
            <a:off x="4396956" y="2675723"/>
            <a:ext cx="1280160" cy="822960"/>
          </a:xfrm>
          <a:prstGeom prst="rect">
            <a:avLst/>
          </a:prstGeom>
          <a:solidFill>
            <a:srgbClr val="FFFFFF"/>
          </a:solidFill>
          <a:ln w="12700">
            <a:solidFill>
              <a:schemeClr val="tx1"/>
            </a:solidFill>
            <a:miter lim="800000"/>
            <a:headEnd/>
            <a:tailEnd/>
          </a:ln>
        </p:spPr>
        <p:txBody>
          <a:bodyPr vert="horz" wrap="square" lIns="45720" tIns="45720" rIns="4572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900" b="1">
                <a:solidFill>
                  <a:prstClr val="black"/>
                </a:solidFill>
                <a:ea typeface="Calibri"/>
                <a:cs typeface="Times New Roman"/>
              </a:rPr>
              <a:t>CONSULT APPLICABLE DEPTS</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800" i="1" u="none" strike="noStrike" kern="1200" cap="none" spc="0" normalizeH="0" baseline="0" noProof="0">
                <a:ln>
                  <a:noFill/>
                </a:ln>
                <a:solidFill>
                  <a:prstClr val="black"/>
                </a:solidFill>
                <a:effectLst/>
                <a:uLnTx/>
                <a:uFillTx/>
                <a:ea typeface="Calibri"/>
                <a:cs typeface="Times New Roman"/>
              </a:rPr>
              <a:t>If applicable, engage DFA IT, DFA HR, or DFA Finance for feedback and feasibility.</a:t>
            </a:r>
          </a:p>
        </p:txBody>
      </p:sp>
      <p:cxnSp>
        <p:nvCxnSpPr>
          <p:cNvPr id="109" name="Straight Arrow Connector 108">
            <a:extLst>
              <a:ext uri="{FF2B5EF4-FFF2-40B4-BE49-F238E27FC236}">
                <a16:creationId xmlns:a16="http://schemas.microsoft.com/office/drawing/2014/main" id="{6287A620-04A3-B8D1-B8EA-1C6D5014915F}"/>
              </a:ext>
              <a:ext uri="{C183D7F6-B498-43B3-948B-1728B52AA6E4}">
                <adec:decorative xmlns:adec="http://schemas.microsoft.com/office/drawing/2017/decorative" val="1"/>
              </a:ext>
            </a:extLst>
          </p:cNvPr>
          <p:cNvCxnSpPr>
            <a:cxnSpLocks/>
            <a:stCxn id="102" idx="3"/>
            <a:endCxn id="108" idx="1"/>
          </p:cNvCxnSpPr>
          <p:nvPr/>
        </p:nvCxnSpPr>
        <p:spPr>
          <a:xfrm>
            <a:off x="4212292" y="3081304"/>
            <a:ext cx="184664" cy="589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6" name="Text Box 217">
            <a:extLst>
              <a:ext uri="{FF2B5EF4-FFF2-40B4-BE49-F238E27FC236}">
                <a16:creationId xmlns:a16="http://schemas.microsoft.com/office/drawing/2014/main" id="{17CD5E35-B63F-E4FA-82BC-2BFBAD3B0910}"/>
              </a:ext>
              <a:ext uri="{C183D7F6-B498-43B3-948B-1728B52AA6E4}">
                <adec:decorative xmlns:adec="http://schemas.microsoft.com/office/drawing/2017/decorative" val="1"/>
              </a:ext>
            </a:extLst>
          </p:cNvPr>
          <p:cNvSpPr txBox="1">
            <a:spLocks noChangeArrowheads="1"/>
          </p:cNvSpPr>
          <p:nvPr/>
        </p:nvSpPr>
        <p:spPr bwMode="auto">
          <a:xfrm>
            <a:off x="4396956" y="3639255"/>
            <a:ext cx="1280160" cy="822960"/>
          </a:xfrm>
          <a:prstGeom prst="rect">
            <a:avLst/>
          </a:prstGeom>
          <a:solidFill>
            <a:srgbClr val="FFFFFF"/>
          </a:solidFill>
          <a:ln w="12700">
            <a:solidFill>
              <a:schemeClr val="tx1"/>
            </a:solidFill>
            <a:miter lim="800000"/>
            <a:headEnd/>
            <a:tailEnd/>
          </a:ln>
        </p:spPr>
        <p:txBody>
          <a:bodyPr vert="horz" wrap="square" lIns="45720" tIns="45720" rIns="4572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900" b="1">
                <a:solidFill>
                  <a:prstClr val="black"/>
                </a:solidFill>
                <a:ea typeface="Calibri"/>
                <a:cs typeface="Times New Roman"/>
              </a:rPr>
              <a:t>PRELIMINARY REVIEW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800" i="1" u="none" strike="noStrike" kern="1200" cap="none" spc="0" normalizeH="0" baseline="0" noProof="0">
                <a:ln>
                  <a:noFill/>
                </a:ln>
                <a:solidFill>
                  <a:prstClr val="black"/>
                </a:solidFill>
                <a:effectLst/>
                <a:uLnTx/>
                <a:uFillTx/>
                <a:ea typeface="Calibri"/>
                <a:cs typeface="Times New Roman"/>
              </a:rPr>
              <a:t>Department Head reviews and provides feedback.</a:t>
            </a:r>
          </a:p>
        </p:txBody>
      </p:sp>
      <p:sp>
        <p:nvSpPr>
          <p:cNvPr id="118" name="Text Box 217">
            <a:extLst>
              <a:ext uri="{FF2B5EF4-FFF2-40B4-BE49-F238E27FC236}">
                <a16:creationId xmlns:a16="http://schemas.microsoft.com/office/drawing/2014/main" id="{71A31B8F-7AAC-9FE1-5D9E-818D27959242}"/>
              </a:ext>
              <a:ext uri="{C183D7F6-B498-43B3-948B-1728B52AA6E4}">
                <adec:decorative xmlns:adec="http://schemas.microsoft.com/office/drawing/2017/decorative" val="1"/>
              </a:ext>
            </a:extLst>
          </p:cNvPr>
          <p:cNvSpPr txBox="1">
            <a:spLocks noChangeArrowheads="1"/>
          </p:cNvSpPr>
          <p:nvPr/>
        </p:nvSpPr>
        <p:spPr bwMode="auto">
          <a:xfrm>
            <a:off x="799183" y="3639255"/>
            <a:ext cx="1280160" cy="822960"/>
          </a:xfrm>
          <a:prstGeom prst="rect">
            <a:avLst/>
          </a:prstGeom>
          <a:solidFill>
            <a:srgbClr val="FFFFFF"/>
          </a:solidFill>
          <a:ln w="12700">
            <a:solidFill>
              <a:schemeClr val="tx1"/>
            </a:solidFill>
            <a:miter lim="800000"/>
            <a:headEnd/>
            <a:tailEnd/>
          </a:ln>
        </p:spPr>
        <p:txBody>
          <a:bodyPr vert="horz" wrap="square" lIns="45720" tIns="45720" rIns="4572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900" b="1">
                <a:solidFill>
                  <a:prstClr val="black"/>
                </a:solidFill>
                <a:ea typeface="Calibri"/>
                <a:cs typeface="Times New Roman"/>
              </a:rPr>
              <a:t>NOTIFY DEPT HEAD</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800" i="1" u="none" strike="noStrike" kern="1200" cap="none" spc="0" normalizeH="0" baseline="0" noProof="0">
                <a:ln>
                  <a:noFill/>
                </a:ln>
                <a:solidFill>
                  <a:prstClr val="black"/>
                </a:solidFill>
                <a:effectLst/>
                <a:uLnTx/>
                <a:uFillTx/>
                <a:ea typeface="Calibri"/>
                <a:cs typeface="Times New Roman"/>
              </a:rPr>
              <a:t>Supervisor informs department head for awareness.</a:t>
            </a:r>
          </a:p>
        </p:txBody>
      </p:sp>
      <p:cxnSp>
        <p:nvCxnSpPr>
          <p:cNvPr id="119" name="Straight Arrow Connector 118">
            <a:extLst>
              <a:ext uri="{FF2B5EF4-FFF2-40B4-BE49-F238E27FC236}">
                <a16:creationId xmlns:a16="http://schemas.microsoft.com/office/drawing/2014/main" id="{162DBF3B-3495-B302-230D-7529FDAF365A}"/>
              </a:ext>
              <a:ext uri="{C183D7F6-B498-43B3-948B-1728B52AA6E4}">
                <adec:decorative xmlns:adec="http://schemas.microsoft.com/office/drawing/2017/decorative" val="1"/>
              </a:ext>
            </a:extLst>
          </p:cNvPr>
          <p:cNvCxnSpPr>
            <a:cxnSpLocks/>
            <a:stCxn id="62" idx="2"/>
            <a:endCxn id="118" idx="0"/>
          </p:cNvCxnSpPr>
          <p:nvPr/>
        </p:nvCxnSpPr>
        <p:spPr>
          <a:xfrm>
            <a:off x="1439263" y="2523480"/>
            <a:ext cx="0" cy="111577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3" name="Straight Arrow Connector 122">
            <a:extLst>
              <a:ext uri="{FF2B5EF4-FFF2-40B4-BE49-F238E27FC236}">
                <a16:creationId xmlns:a16="http://schemas.microsoft.com/office/drawing/2014/main" id="{87CB5187-C797-CAFC-5610-B158233535B8}"/>
              </a:ext>
              <a:ext uri="{C183D7F6-B498-43B3-948B-1728B52AA6E4}">
                <adec:decorative xmlns:adec="http://schemas.microsoft.com/office/drawing/2017/decorative" val="1"/>
              </a:ext>
            </a:extLst>
          </p:cNvPr>
          <p:cNvCxnSpPr>
            <a:cxnSpLocks/>
            <a:stCxn id="108" idx="2"/>
            <a:endCxn id="116" idx="0"/>
          </p:cNvCxnSpPr>
          <p:nvPr/>
        </p:nvCxnSpPr>
        <p:spPr>
          <a:xfrm>
            <a:off x="5037036" y="3498683"/>
            <a:ext cx="0" cy="14057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7" name="Text Box 217">
            <a:extLst>
              <a:ext uri="{FF2B5EF4-FFF2-40B4-BE49-F238E27FC236}">
                <a16:creationId xmlns:a16="http://schemas.microsoft.com/office/drawing/2014/main" id="{93A6E696-B948-4BFD-4E3F-46120D329B55}"/>
              </a:ext>
              <a:ext uri="{C183D7F6-B498-43B3-948B-1728B52AA6E4}">
                <adec:decorative xmlns:adec="http://schemas.microsoft.com/office/drawing/2017/decorative" val="1"/>
              </a:ext>
            </a:extLst>
          </p:cNvPr>
          <p:cNvSpPr txBox="1">
            <a:spLocks noChangeArrowheads="1"/>
          </p:cNvSpPr>
          <p:nvPr/>
        </p:nvSpPr>
        <p:spPr bwMode="auto">
          <a:xfrm>
            <a:off x="4396956" y="4611409"/>
            <a:ext cx="1280160" cy="822960"/>
          </a:xfrm>
          <a:prstGeom prst="rect">
            <a:avLst/>
          </a:prstGeom>
          <a:solidFill>
            <a:srgbClr val="FFFFFF"/>
          </a:solidFill>
          <a:ln w="12700">
            <a:solidFill>
              <a:schemeClr val="tx1"/>
            </a:solidFill>
            <a:miter lim="800000"/>
            <a:headEnd/>
            <a:tailEnd/>
          </a:ln>
        </p:spPr>
        <p:txBody>
          <a:bodyPr vert="horz" wrap="square" lIns="45720" tIns="45720" rIns="4572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900" b="1">
                <a:solidFill>
                  <a:prstClr val="black"/>
                </a:solidFill>
                <a:ea typeface="Calibri"/>
                <a:cs typeface="Times New Roman"/>
              </a:rPr>
              <a:t>NOTIFY DFA CABINET REP</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800" i="1">
                <a:solidFill>
                  <a:prstClr val="black"/>
                </a:solidFill>
                <a:ea typeface="Calibri"/>
                <a:cs typeface="Times New Roman"/>
              </a:rPr>
              <a:t>DFA Cabinet rep is briefed and aware proposal is moving to leadership for review.</a:t>
            </a:r>
            <a:endParaRPr kumimoji="0" lang="en-US" altLang="en-US" sz="800" i="1" u="none" strike="noStrike" kern="1200" cap="none" spc="0" normalizeH="0" baseline="0" noProof="0">
              <a:ln>
                <a:noFill/>
              </a:ln>
              <a:solidFill>
                <a:prstClr val="black"/>
              </a:solidFill>
              <a:effectLst/>
              <a:uLnTx/>
              <a:uFillTx/>
              <a:ea typeface="Calibri"/>
              <a:cs typeface="Times New Roman"/>
            </a:endParaRPr>
          </a:p>
        </p:txBody>
      </p:sp>
      <p:cxnSp>
        <p:nvCxnSpPr>
          <p:cNvPr id="128" name="Straight Arrow Connector 127">
            <a:extLst>
              <a:ext uri="{FF2B5EF4-FFF2-40B4-BE49-F238E27FC236}">
                <a16:creationId xmlns:a16="http://schemas.microsoft.com/office/drawing/2014/main" id="{8191CE2E-C31D-F1E9-48F1-111793335650}"/>
              </a:ext>
              <a:ext uri="{C183D7F6-B498-43B3-948B-1728B52AA6E4}">
                <adec:decorative xmlns:adec="http://schemas.microsoft.com/office/drawing/2017/decorative" val="1"/>
              </a:ext>
            </a:extLst>
          </p:cNvPr>
          <p:cNvCxnSpPr>
            <a:cxnSpLocks/>
            <a:stCxn id="116" idx="2"/>
            <a:endCxn id="127" idx="0"/>
          </p:cNvCxnSpPr>
          <p:nvPr/>
        </p:nvCxnSpPr>
        <p:spPr>
          <a:xfrm>
            <a:off x="5037036" y="4462215"/>
            <a:ext cx="0" cy="14919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4" name="Text Box 217">
            <a:extLst>
              <a:ext uri="{FF2B5EF4-FFF2-40B4-BE49-F238E27FC236}">
                <a16:creationId xmlns:a16="http://schemas.microsoft.com/office/drawing/2014/main" id="{B93E5373-62F0-1B9B-C0AA-6C069A453AE6}"/>
              </a:ext>
              <a:ext uri="{C183D7F6-B498-43B3-948B-1728B52AA6E4}">
                <adec:decorative xmlns:adec="http://schemas.microsoft.com/office/drawing/2017/decorative" val="1"/>
              </a:ext>
            </a:extLst>
          </p:cNvPr>
          <p:cNvSpPr txBox="1">
            <a:spLocks noChangeArrowheads="1"/>
          </p:cNvSpPr>
          <p:nvPr/>
        </p:nvSpPr>
        <p:spPr bwMode="auto">
          <a:xfrm>
            <a:off x="6843459" y="722703"/>
            <a:ext cx="1280160" cy="822960"/>
          </a:xfrm>
          <a:prstGeom prst="rect">
            <a:avLst/>
          </a:prstGeom>
          <a:solidFill>
            <a:srgbClr val="FFFFFF"/>
          </a:solidFill>
          <a:ln w="12700">
            <a:solidFill>
              <a:schemeClr val="tx1"/>
            </a:solidFill>
            <a:miter lim="800000"/>
            <a:headEnd/>
            <a:tailEnd/>
          </a:ln>
        </p:spPr>
        <p:txBody>
          <a:bodyPr vert="horz" wrap="square" lIns="45720" tIns="45720" rIns="4572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900" b="1" i="0" u="none" strike="noStrike" kern="1200" cap="none" spc="0" normalizeH="0" baseline="0" noProof="0">
                <a:ln>
                  <a:noFill/>
                </a:ln>
                <a:solidFill>
                  <a:prstClr val="black"/>
                </a:solidFill>
                <a:effectLst/>
                <a:uLnTx/>
                <a:uFillTx/>
                <a:ea typeface="Calibri"/>
                <a:cs typeface="Times New Roman"/>
              </a:rPr>
              <a:t>FINALIZE PRESENTATION</a:t>
            </a:r>
            <a:endParaRPr lang="en-US" altLang="en-US" sz="900" b="1">
              <a:solidFill>
                <a:prstClr val="black"/>
              </a:solidFill>
              <a:ea typeface="Calibri"/>
              <a:cs typeface="Times New Roman"/>
            </a:endParaRP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800" i="1">
                <a:solidFill>
                  <a:prstClr val="black"/>
                </a:solidFill>
                <a:ea typeface="Calibri"/>
                <a:cs typeface="Times New Roman"/>
              </a:rPr>
              <a:t>Update</a:t>
            </a:r>
            <a:r>
              <a:rPr kumimoji="0" lang="en-US" altLang="en-US" sz="800" i="1" u="none" strike="noStrike" kern="1200" cap="none" spc="0" normalizeH="0" baseline="0" noProof="0">
                <a:ln>
                  <a:noFill/>
                </a:ln>
                <a:solidFill>
                  <a:prstClr val="black"/>
                </a:solidFill>
                <a:effectLst/>
                <a:uLnTx/>
                <a:uFillTx/>
                <a:ea typeface="Calibri"/>
                <a:cs typeface="Times New Roman"/>
              </a:rPr>
              <a:t> proposal deck. Confirm checklist items are satisfied. Prepare for presentation to CFO/VC.</a:t>
            </a:r>
          </a:p>
        </p:txBody>
      </p:sp>
      <p:cxnSp>
        <p:nvCxnSpPr>
          <p:cNvPr id="135" name="Connector: Elbow 134">
            <a:extLst>
              <a:ext uri="{FF2B5EF4-FFF2-40B4-BE49-F238E27FC236}">
                <a16:creationId xmlns:a16="http://schemas.microsoft.com/office/drawing/2014/main" id="{9FFFEFE3-1F26-F0C3-1563-6716F3BAE25C}"/>
              </a:ext>
              <a:ext uri="{C183D7F6-B498-43B3-948B-1728B52AA6E4}">
                <adec:decorative xmlns:adec="http://schemas.microsoft.com/office/drawing/2017/decorative" val="1"/>
              </a:ext>
            </a:extLst>
          </p:cNvPr>
          <p:cNvCxnSpPr>
            <a:cxnSpLocks/>
            <a:stCxn id="127" idx="3"/>
            <a:endCxn id="134" idx="1"/>
          </p:cNvCxnSpPr>
          <p:nvPr/>
        </p:nvCxnSpPr>
        <p:spPr>
          <a:xfrm flipV="1">
            <a:off x="5677116" y="1134183"/>
            <a:ext cx="1166343" cy="3888706"/>
          </a:xfrm>
          <a:prstGeom prst="bentConnector3">
            <a:avLst>
              <a:gd name="adj1" fmla="val 76302"/>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0" name="Text Box 217">
            <a:extLst>
              <a:ext uri="{FF2B5EF4-FFF2-40B4-BE49-F238E27FC236}">
                <a16:creationId xmlns:a16="http://schemas.microsoft.com/office/drawing/2014/main" id="{92469403-33EF-F0BD-98FF-9B76BEB9B23F}"/>
              </a:ext>
              <a:ext uri="{C183D7F6-B498-43B3-948B-1728B52AA6E4}">
                <adec:decorative xmlns:adec="http://schemas.microsoft.com/office/drawing/2017/decorative" val="1"/>
              </a:ext>
            </a:extLst>
          </p:cNvPr>
          <p:cNvSpPr txBox="1">
            <a:spLocks noChangeArrowheads="1"/>
          </p:cNvSpPr>
          <p:nvPr/>
        </p:nvSpPr>
        <p:spPr bwMode="auto">
          <a:xfrm>
            <a:off x="6838186" y="5577840"/>
            <a:ext cx="1280160" cy="822960"/>
          </a:xfrm>
          <a:prstGeom prst="rect">
            <a:avLst/>
          </a:prstGeom>
          <a:solidFill>
            <a:srgbClr val="FFFFFF"/>
          </a:solidFill>
          <a:ln w="12700">
            <a:solidFill>
              <a:schemeClr val="tx1"/>
            </a:solidFill>
            <a:miter lim="800000"/>
            <a:headEnd/>
            <a:tailEnd/>
          </a:ln>
        </p:spPr>
        <p:txBody>
          <a:bodyPr vert="horz" wrap="square" lIns="45720" tIns="45720" rIns="4572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900" b="1">
                <a:solidFill>
                  <a:prstClr val="black"/>
                </a:solidFill>
                <a:ea typeface="Calibri"/>
                <a:cs typeface="Times New Roman"/>
              </a:rPr>
              <a:t>PRESENT TO CFO/VC</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800" i="1">
                <a:solidFill>
                  <a:prstClr val="black"/>
                </a:solidFill>
                <a:ea typeface="Calibri"/>
                <a:cs typeface="Times New Roman"/>
              </a:rPr>
              <a:t>Deliver proposal to CFO/VC / DFA Cabinet to request approval.</a:t>
            </a:r>
            <a:endParaRPr kumimoji="0" lang="en-US" altLang="en-US" sz="800" i="1" u="none" strike="noStrike" kern="1200" cap="none" spc="0" normalizeH="0" baseline="0" noProof="0">
              <a:ln>
                <a:noFill/>
              </a:ln>
              <a:solidFill>
                <a:prstClr val="black"/>
              </a:solidFill>
              <a:effectLst/>
              <a:uLnTx/>
              <a:uFillTx/>
              <a:ea typeface="Calibri"/>
              <a:cs typeface="Times New Roman"/>
            </a:endParaRPr>
          </a:p>
        </p:txBody>
      </p:sp>
      <p:cxnSp>
        <p:nvCxnSpPr>
          <p:cNvPr id="185" name="Straight Arrow Connector 184">
            <a:extLst>
              <a:ext uri="{FF2B5EF4-FFF2-40B4-BE49-F238E27FC236}">
                <a16:creationId xmlns:a16="http://schemas.microsoft.com/office/drawing/2014/main" id="{596BA817-70B5-E9E5-0F45-13607C6043AB}"/>
              </a:ext>
              <a:ext uri="{C183D7F6-B498-43B3-948B-1728B52AA6E4}">
                <adec:decorative xmlns:adec="http://schemas.microsoft.com/office/drawing/2017/decorative" val="1"/>
              </a:ext>
            </a:extLst>
          </p:cNvPr>
          <p:cNvCxnSpPr>
            <a:cxnSpLocks/>
            <a:stCxn id="134" idx="2"/>
            <a:endCxn id="224" idx="0"/>
          </p:cNvCxnSpPr>
          <p:nvPr/>
        </p:nvCxnSpPr>
        <p:spPr>
          <a:xfrm flipH="1">
            <a:off x="7483538" y="1545663"/>
            <a:ext cx="1" cy="112363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0" name="Straight Arrow Connector 189">
            <a:extLst>
              <a:ext uri="{FF2B5EF4-FFF2-40B4-BE49-F238E27FC236}">
                <a16:creationId xmlns:a16="http://schemas.microsoft.com/office/drawing/2014/main" id="{E2403F4D-F0B4-4645-040D-A5EE932C4BB9}"/>
              </a:ext>
              <a:ext uri="{C183D7F6-B498-43B3-948B-1728B52AA6E4}">
                <adec:decorative xmlns:adec="http://schemas.microsoft.com/office/drawing/2017/decorative" val="1"/>
              </a:ext>
            </a:extLst>
          </p:cNvPr>
          <p:cNvCxnSpPr>
            <a:cxnSpLocks/>
            <a:stCxn id="140" idx="3"/>
            <a:endCxn id="24" idx="1"/>
          </p:cNvCxnSpPr>
          <p:nvPr/>
        </p:nvCxnSpPr>
        <p:spPr>
          <a:xfrm flipV="1">
            <a:off x="8118346" y="5988353"/>
            <a:ext cx="305907" cy="96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96" name="Flowchart: Terminator 195">
            <a:extLst>
              <a:ext uri="{FF2B5EF4-FFF2-40B4-BE49-F238E27FC236}">
                <a16:creationId xmlns:a16="http://schemas.microsoft.com/office/drawing/2014/main" id="{85795BA4-0B4A-261B-76D1-2A38D645F530}"/>
              </a:ext>
              <a:ext uri="{C183D7F6-B498-43B3-948B-1728B52AA6E4}">
                <adec:decorative xmlns:adec="http://schemas.microsoft.com/office/drawing/2017/decorative" val="1"/>
              </a:ext>
            </a:extLst>
          </p:cNvPr>
          <p:cNvSpPr/>
          <p:nvPr/>
        </p:nvSpPr>
        <p:spPr>
          <a:xfrm>
            <a:off x="8397438" y="741789"/>
            <a:ext cx="1097280" cy="822960"/>
          </a:xfrm>
          <a:prstGeom prst="flowChartTerminator">
            <a:avLst/>
          </a:prstGeom>
          <a:noFill/>
          <a:ln w="12700" cap="flat" cmpd="sng" algn="ctr">
            <a:solidFill>
              <a:schemeClr val="tx1"/>
            </a:solidFill>
            <a:prstDash val="solid"/>
            <a:miter lim="800000"/>
          </a:ln>
          <a:effectLst/>
        </p:spPr>
        <p:txBody>
          <a:bodyPr lIns="45720" rIns="45720"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900" b="1" i="0" u="none" strike="noStrike" kern="1200" cap="none" spc="0" normalizeH="0" baseline="0" noProof="0">
                <a:ln>
                  <a:noFill/>
                </a:ln>
                <a:solidFill>
                  <a:prstClr val="black"/>
                </a:solidFill>
                <a:effectLst/>
                <a:uLnTx/>
                <a:uFillTx/>
                <a:ea typeface="+mn-ea"/>
                <a:cs typeface="Times New Roman" panose="02020603050405020304" pitchFamily="18" charset="0"/>
              </a:rPr>
              <a:t>PROPOSAL ON HOLD</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800" i="1" u="none" strike="noStrike" kern="1200" cap="none" spc="0" normalizeH="0" baseline="0" noProof="0">
                <a:ln>
                  <a:noFill/>
                </a:ln>
                <a:solidFill>
                  <a:prstClr val="black"/>
                </a:solidFill>
                <a:effectLst/>
                <a:uLnTx/>
                <a:uFillTx/>
                <a:ea typeface="+mn-ea"/>
                <a:cs typeface="Times New Roman" panose="02020603050405020304" pitchFamily="18" charset="0"/>
              </a:rPr>
              <a:t>Reconsider proposal </a:t>
            </a:r>
            <a:r>
              <a:rPr lang="en-US" altLang="en-US" sz="800" i="1">
                <a:solidFill>
                  <a:prstClr val="black"/>
                </a:solidFill>
                <a:cs typeface="Times New Roman" panose="02020603050405020304" pitchFamily="18" charset="0"/>
              </a:rPr>
              <a:t>at a late</a:t>
            </a:r>
            <a:r>
              <a:rPr kumimoji="0" lang="en-US" altLang="en-US" sz="800" i="1" u="none" strike="noStrike" kern="1200" cap="none" spc="0" normalizeH="0" baseline="0" noProof="0">
                <a:ln>
                  <a:noFill/>
                </a:ln>
                <a:solidFill>
                  <a:prstClr val="black"/>
                </a:solidFill>
                <a:effectLst/>
                <a:uLnTx/>
                <a:uFillTx/>
                <a:ea typeface="+mn-ea"/>
                <a:cs typeface="Times New Roman" panose="02020603050405020304" pitchFamily="18" charset="0"/>
              </a:rPr>
              <a:t>r time</a:t>
            </a:r>
            <a:r>
              <a:rPr kumimoji="0" lang="en-US" altLang="en-US" sz="800" b="1" i="0" u="none" strike="noStrike" kern="1200" cap="none" spc="0" normalizeH="0" baseline="0" noProof="0">
                <a:ln>
                  <a:noFill/>
                </a:ln>
                <a:solidFill>
                  <a:prstClr val="black"/>
                </a:solidFill>
                <a:effectLst/>
                <a:uLnTx/>
                <a:uFillTx/>
                <a:ea typeface="+mn-ea"/>
                <a:cs typeface="Times New Roman" panose="02020603050405020304" pitchFamily="18" charset="0"/>
              </a:rPr>
              <a:t>.</a:t>
            </a:r>
            <a:endParaRPr kumimoji="0" lang="en-US" altLang="en-US" sz="1100" b="1" i="0" u="none" strike="noStrike" kern="1200" cap="none" spc="0" normalizeH="0" baseline="0" noProof="0">
              <a:ln>
                <a:noFill/>
              </a:ln>
              <a:effectLst/>
              <a:uLnTx/>
              <a:uFillTx/>
              <a:ea typeface="+mn-ea"/>
            </a:endParaRPr>
          </a:p>
        </p:txBody>
      </p:sp>
      <p:cxnSp>
        <p:nvCxnSpPr>
          <p:cNvPr id="198" name="Straight Arrow Connector 197">
            <a:extLst>
              <a:ext uri="{FF2B5EF4-FFF2-40B4-BE49-F238E27FC236}">
                <a16:creationId xmlns:a16="http://schemas.microsoft.com/office/drawing/2014/main" id="{321D5CF7-C1BC-3A53-FCBB-A1BF8FC26231}"/>
              </a:ext>
              <a:ext uri="{C183D7F6-B498-43B3-948B-1728B52AA6E4}">
                <adec:decorative xmlns:adec="http://schemas.microsoft.com/office/drawing/2017/decorative" val="1"/>
              </a:ext>
            </a:extLst>
          </p:cNvPr>
          <p:cNvCxnSpPr>
            <a:cxnSpLocks/>
            <a:stCxn id="24" idx="0"/>
            <a:endCxn id="196" idx="2"/>
          </p:cNvCxnSpPr>
          <p:nvPr/>
        </p:nvCxnSpPr>
        <p:spPr>
          <a:xfrm flipH="1" flipV="1">
            <a:off x="8946078" y="1564749"/>
            <a:ext cx="511" cy="40930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04" name="Flowchart: Terminator 203">
            <a:extLst>
              <a:ext uri="{FF2B5EF4-FFF2-40B4-BE49-F238E27FC236}">
                <a16:creationId xmlns:a16="http://schemas.microsoft.com/office/drawing/2014/main" id="{765B1938-5DAA-7E9A-C7E3-B03AD34F60E7}"/>
              </a:ext>
              <a:ext uri="{C183D7F6-B498-43B3-948B-1728B52AA6E4}">
                <adec:decorative xmlns:adec="http://schemas.microsoft.com/office/drawing/2017/decorative" val="1"/>
              </a:ext>
            </a:extLst>
          </p:cNvPr>
          <p:cNvSpPr/>
          <p:nvPr/>
        </p:nvSpPr>
        <p:spPr>
          <a:xfrm>
            <a:off x="10848006" y="753587"/>
            <a:ext cx="1097280" cy="822960"/>
          </a:xfrm>
          <a:prstGeom prst="flowChartTerminator">
            <a:avLst/>
          </a:prstGeom>
          <a:noFill/>
          <a:ln w="12700" cap="flat" cmpd="sng" algn="ctr">
            <a:solidFill>
              <a:schemeClr val="tx1"/>
            </a:solidFill>
            <a:prstDash val="solid"/>
            <a:miter lim="800000"/>
          </a:ln>
          <a:effectLst/>
        </p:spPr>
        <p:txBody>
          <a:bodyPr lIns="45720" rIns="45720" rtlCol="0" anchor="ctr"/>
          <a:lstStyle/>
          <a:p>
            <a:pPr lvl="0" algn="ctr" defTabSz="914400" eaLnBrk="0" fontAlgn="base" hangingPunct="0">
              <a:spcBef>
                <a:spcPct val="0"/>
              </a:spcBef>
              <a:spcAft>
                <a:spcPct val="0"/>
              </a:spcAft>
              <a:defRPr/>
            </a:pPr>
            <a:r>
              <a:rPr kumimoji="0" lang="en-US" altLang="en-US" sz="900" b="1" i="0" u="none" strike="noStrike" kern="1200" cap="none" spc="0" normalizeH="0" baseline="0" noProof="0">
                <a:ln>
                  <a:noFill/>
                </a:ln>
                <a:solidFill>
                  <a:prstClr val="black"/>
                </a:solidFill>
                <a:effectLst/>
                <a:uLnTx/>
                <a:uFillTx/>
                <a:ea typeface="+mn-ea"/>
                <a:cs typeface="Times New Roman" panose="02020603050405020304" pitchFamily="18" charset="0"/>
              </a:rPr>
              <a:t>PROCEED WITH COMMITMENT PLAN</a:t>
            </a:r>
            <a:r>
              <a:rPr lang="en-US" sz="900" baseline="30000">
                <a:cs typeface="Arial"/>
              </a:rPr>
              <a:t>2</a:t>
            </a:r>
            <a:endParaRPr kumimoji="0" lang="en-US" altLang="en-US" sz="900" b="1" i="0" u="none" strike="noStrike" kern="1200" cap="none" spc="0" normalizeH="0" baseline="0" noProof="0">
              <a:ln>
                <a:noFill/>
              </a:ln>
              <a:solidFill>
                <a:prstClr val="black"/>
              </a:solidFill>
              <a:effectLst/>
              <a:uLnTx/>
              <a:uFillTx/>
              <a:ea typeface="+mn-ea"/>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800" b="0" i="1" u="none" strike="noStrike" kern="1200" cap="none" spc="0" normalizeH="0" baseline="0" noProof="0">
                <a:ln>
                  <a:noFill/>
                </a:ln>
                <a:solidFill>
                  <a:prstClr val="black"/>
                </a:solidFill>
                <a:effectLst/>
                <a:uLnTx/>
                <a:uFillTx/>
                <a:latin typeface="Arial" panose="020B0604020202020204"/>
                <a:ea typeface="Calibri"/>
                <a:cs typeface="Times New Roman"/>
              </a:rPr>
              <a:t>Record decision, feedback, and any follow-up action</a:t>
            </a:r>
            <a:r>
              <a:rPr lang="en-US" altLang="en-US" sz="800" i="1">
                <a:solidFill>
                  <a:prstClr val="black"/>
                </a:solidFill>
                <a:latin typeface="Arial" panose="020B0604020202020204"/>
                <a:ea typeface="Calibri"/>
                <a:cs typeface="Times New Roman"/>
              </a:rPr>
              <a:t>s. </a:t>
            </a:r>
            <a:endParaRPr kumimoji="0" lang="en-US" altLang="en-US" sz="1100" b="1" i="0" u="none" strike="noStrike" kern="1200" cap="none" spc="0" normalizeH="0" baseline="0" noProof="0">
              <a:ln>
                <a:noFill/>
              </a:ln>
              <a:effectLst/>
              <a:uLnTx/>
              <a:uFillTx/>
              <a:ea typeface="+mn-ea"/>
            </a:endParaRPr>
          </a:p>
        </p:txBody>
      </p:sp>
      <p:sp>
        <p:nvSpPr>
          <p:cNvPr id="28" name="TextBox 27">
            <a:extLst>
              <a:ext uri="{FF2B5EF4-FFF2-40B4-BE49-F238E27FC236}">
                <a16:creationId xmlns:a16="http://schemas.microsoft.com/office/drawing/2014/main" id="{26A21491-E740-5687-015A-D063536BAB3A}"/>
              </a:ext>
              <a:ext uri="{C183D7F6-B498-43B3-948B-1728B52AA6E4}">
                <adec:decorative xmlns:adec="http://schemas.microsoft.com/office/drawing/2017/decorative" val="1"/>
              </a:ext>
            </a:extLst>
          </p:cNvPr>
          <p:cNvSpPr txBox="1"/>
          <p:nvPr/>
        </p:nvSpPr>
        <p:spPr>
          <a:xfrm>
            <a:off x="8656285" y="5618402"/>
            <a:ext cx="546648" cy="138499"/>
          </a:xfrm>
          <a:prstGeom prst="rect">
            <a:avLst/>
          </a:prstGeom>
          <a:solidFill>
            <a:schemeClr val="bg1"/>
          </a:solid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prstClr val="black"/>
                </a:solidFill>
                <a:effectLst/>
                <a:uLnTx/>
                <a:uFillTx/>
                <a:ea typeface="+mn-ea"/>
                <a:cs typeface="+mn-cs"/>
              </a:rPr>
              <a:t>ON HOLD</a:t>
            </a:r>
            <a:endParaRPr kumimoji="0" lang="en-US" sz="1000" b="0" i="0" u="none" strike="noStrike" kern="1200" cap="none" spc="0" normalizeH="0" baseline="0" noProof="0">
              <a:ln>
                <a:noFill/>
              </a:ln>
              <a:solidFill>
                <a:prstClr val="black"/>
              </a:solidFill>
              <a:effectLst/>
              <a:uLnTx/>
              <a:uFillTx/>
              <a:ea typeface="+mn-ea"/>
              <a:cs typeface="+mn-cs"/>
            </a:endParaRPr>
          </a:p>
        </p:txBody>
      </p:sp>
      <p:cxnSp>
        <p:nvCxnSpPr>
          <p:cNvPr id="215" name="Connector: Elbow 214">
            <a:extLst>
              <a:ext uri="{FF2B5EF4-FFF2-40B4-BE49-F238E27FC236}">
                <a16:creationId xmlns:a16="http://schemas.microsoft.com/office/drawing/2014/main" id="{1C8FDE29-3151-FC24-3913-A1BC65ACAD61}"/>
              </a:ext>
              <a:ext uri="{C183D7F6-B498-43B3-948B-1728B52AA6E4}">
                <adec:decorative xmlns:adec="http://schemas.microsoft.com/office/drawing/2017/decorative" val="1"/>
              </a:ext>
            </a:extLst>
          </p:cNvPr>
          <p:cNvCxnSpPr>
            <a:cxnSpLocks/>
            <a:stCxn id="167" idx="3"/>
            <a:endCxn id="204" idx="2"/>
          </p:cNvCxnSpPr>
          <p:nvPr/>
        </p:nvCxnSpPr>
        <p:spPr>
          <a:xfrm flipV="1">
            <a:off x="9279036" y="1576547"/>
            <a:ext cx="2117610" cy="4712507"/>
          </a:xfrm>
          <a:prstGeom prst="bentConnector2">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67" name="TextBox 166">
            <a:extLst>
              <a:ext uri="{FF2B5EF4-FFF2-40B4-BE49-F238E27FC236}">
                <a16:creationId xmlns:a16="http://schemas.microsoft.com/office/drawing/2014/main" id="{FD7C63C7-B67D-B92A-F759-C0D15DED8E28}"/>
              </a:ext>
              <a:ext uri="{C183D7F6-B498-43B3-948B-1728B52AA6E4}">
                <adec:decorative xmlns:adec="http://schemas.microsoft.com/office/drawing/2017/decorative" val="1"/>
              </a:ext>
            </a:extLst>
          </p:cNvPr>
          <p:cNvSpPr txBox="1"/>
          <p:nvPr/>
        </p:nvSpPr>
        <p:spPr>
          <a:xfrm>
            <a:off x="8613119" y="6219804"/>
            <a:ext cx="665917" cy="138499"/>
          </a:xfrm>
          <a:prstGeom prst="rect">
            <a:avLst/>
          </a:prstGeom>
          <a:solidFill>
            <a:schemeClr val="bg1"/>
          </a:solid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prstClr val="black"/>
                </a:solidFill>
                <a:effectLst/>
                <a:uLnTx/>
                <a:uFillTx/>
                <a:ea typeface="+mn-ea"/>
                <a:cs typeface="+mn-cs"/>
              </a:rPr>
              <a:t>APPROVED</a:t>
            </a:r>
            <a:endParaRPr kumimoji="0" lang="en-US" sz="1000" b="0" i="0" u="none" strike="noStrike" kern="1200" cap="none" spc="0" normalizeH="0" baseline="0" noProof="0">
              <a:ln>
                <a:noFill/>
              </a:ln>
              <a:solidFill>
                <a:prstClr val="black"/>
              </a:solidFill>
              <a:effectLst/>
              <a:uLnTx/>
              <a:uFillTx/>
              <a:ea typeface="+mn-ea"/>
              <a:cs typeface="+mn-cs"/>
            </a:endParaRPr>
          </a:p>
        </p:txBody>
      </p:sp>
      <p:sp>
        <p:nvSpPr>
          <p:cNvPr id="222" name="Rectangle 221">
            <a:extLst>
              <a:ext uri="{FF2B5EF4-FFF2-40B4-BE49-F238E27FC236}">
                <a16:creationId xmlns:a16="http://schemas.microsoft.com/office/drawing/2014/main" id="{F8BA1341-415A-4DFD-E8A6-E84A96F85A22}"/>
              </a:ext>
            </a:extLst>
          </p:cNvPr>
          <p:cNvSpPr/>
          <p:nvPr/>
        </p:nvSpPr>
        <p:spPr>
          <a:xfrm>
            <a:off x="9202933" y="56374"/>
            <a:ext cx="2858618" cy="336114"/>
          </a:xfrm>
          <a:prstGeom prst="rect">
            <a:avLst/>
          </a:prstGeom>
          <a:solidFill>
            <a:srgbClr val="C00000"/>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a:t>Remove before finalizing your proposal</a:t>
            </a:r>
          </a:p>
        </p:txBody>
      </p:sp>
      <p:sp>
        <p:nvSpPr>
          <p:cNvPr id="224" name="Text Box 217">
            <a:extLst>
              <a:ext uri="{FF2B5EF4-FFF2-40B4-BE49-F238E27FC236}">
                <a16:creationId xmlns:a16="http://schemas.microsoft.com/office/drawing/2014/main" id="{0DD07469-2B36-E4C9-F0B8-7343F6888D71}"/>
              </a:ext>
              <a:ext uri="{C183D7F6-B498-43B3-948B-1728B52AA6E4}">
                <adec:decorative xmlns:adec="http://schemas.microsoft.com/office/drawing/2017/decorative" val="1"/>
              </a:ext>
            </a:extLst>
          </p:cNvPr>
          <p:cNvSpPr txBox="1">
            <a:spLocks noChangeArrowheads="1"/>
          </p:cNvSpPr>
          <p:nvPr/>
        </p:nvSpPr>
        <p:spPr bwMode="auto">
          <a:xfrm>
            <a:off x="6843458" y="2669296"/>
            <a:ext cx="1280160" cy="822960"/>
          </a:xfrm>
          <a:prstGeom prst="rect">
            <a:avLst/>
          </a:prstGeom>
          <a:solidFill>
            <a:srgbClr val="FFFFFF"/>
          </a:solidFill>
          <a:ln w="12700">
            <a:solidFill>
              <a:schemeClr val="tx1"/>
            </a:solidFill>
            <a:miter lim="800000"/>
            <a:headEnd/>
            <a:tailEnd/>
          </a:ln>
        </p:spPr>
        <p:txBody>
          <a:bodyPr vert="horz" wrap="square" lIns="45720" tIns="45720" rIns="4572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900" b="1">
                <a:solidFill>
                  <a:prstClr val="black"/>
                </a:solidFill>
                <a:ea typeface="Calibri"/>
                <a:cs typeface="Times New Roman"/>
              </a:rPr>
              <a:t>CONSULT ASSISTANT VC PDE</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800" i="1">
                <a:solidFill>
                  <a:prstClr val="black"/>
                </a:solidFill>
                <a:ea typeface="Calibri"/>
                <a:cs typeface="Times New Roman"/>
              </a:rPr>
              <a:t>Review proposal presentation with Asst VC PDE for feedback</a:t>
            </a:r>
            <a:r>
              <a:rPr kumimoji="0" lang="en-US" altLang="en-US" sz="800" i="1" u="none" strike="noStrike" kern="1200" cap="none" spc="0" normalizeH="0" baseline="0" noProof="0">
                <a:ln>
                  <a:noFill/>
                </a:ln>
                <a:solidFill>
                  <a:prstClr val="black"/>
                </a:solidFill>
                <a:effectLst/>
                <a:uLnTx/>
                <a:uFillTx/>
                <a:ea typeface="Calibri"/>
                <a:cs typeface="Times New Roman"/>
              </a:rPr>
              <a:t>.</a:t>
            </a:r>
          </a:p>
        </p:txBody>
      </p:sp>
      <p:cxnSp>
        <p:nvCxnSpPr>
          <p:cNvPr id="269" name="Straight Arrow Connector 268">
            <a:extLst>
              <a:ext uri="{FF2B5EF4-FFF2-40B4-BE49-F238E27FC236}">
                <a16:creationId xmlns:a16="http://schemas.microsoft.com/office/drawing/2014/main" id="{6F3EA869-A5B7-E656-AC27-264F5A085CBD}"/>
              </a:ext>
              <a:ext uri="{C183D7F6-B498-43B3-948B-1728B52AA6E4}">
                <adec:decorative xmlns:adec="http://schemas.microsoft.com/office/drawing/2017/decorative" val="1"/>
              </a:ext>
            </a:extLst>
          </p:cNvPr>
          <p:cNvCxnSpPr>
            <a:cxnSpLocks/>
            <a:stCxn id="224" idx="2"/>
            <a:endCxn id="140" idx="0"/>
          </p:cNvCxnSpPr>
          <p:nvPr/>
        </p:nvCxnSpPr>
        <p:spPr>
          <a:xfrm flipH="1">
            <a:off x="7478266" y="3492256"/>
            <a:ext cx="5272" cy="208558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82" name="Flowchart: Terminator 281">
            <a:extLst>
              <a:ext uri="{FF2B5EF4-FFF2-40B4-BE49-F238E27FC236}">
                <a16:creationId xmlns:a16="http://schemas.microsoft.com/office/drawing/2014/main" id="{F7C204F2-C0C7-EA1C-376E-EC805099F710}"/>
              </a:ext>
              <a:ext uri="{C183D7F6-B498-43B3-948B-1728B52AA6E4}">
                <adec:decorative xmlns:adec="http://schemas.microsoft.com/office/drawing/2017/decorative" val="1"/>
              </a:ext>
            </a:extLst>
          </p:cNvPr>
          <p:cNvSpPr/>
          <p:nvPr/>
        </p:nvSpPr>
        <p:spPr>
          <a:xfrm>
            <a:off x="9632525" y="735890"/>
            <a:ext cx="1097280" cy="822960"/>
          </a:xfrm>
          <a:prstGeom prst="flowChartTerminator">
            <a:avLst/>
          </a:prstGeom>
          <a:noFill/>
          <a:ln w="12700" cap="flat" cmpd="sng" algn="ctr">
            <a:solidFill>
              <a:schemeClr val="tx1"/>
            </a:solidFill>
            <a:prstDash val="solid"/>
            <a:miter lim="800000"/>
          </a:ln>
          <a:effectLst/>
        </p:spPr>
        <p:txBody>
          <a:bodyPr lIns="45720" rIns="45720"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900" b="1" i="0" u="none" strike="noStrike" kern="1200" cap="none" spc="0" normalizeH="0" baseline="0" noProof="0">
                <a:ln>
                  <a:noFill/>
                </a:ln>
                <a:solidFill>
                  <a:prstClr val="black"/>
                </a:solidFill>
                <a:effectLst/>
                <a:uLnTx/>
                <a:uFillTx/>
                <a:ea typeface="+mn-ea"/>
                <a:cs typeface="Times New Roman" panose="02020603050405020304" pitchFamily="18" charset="0"/>
              </a:rPr>
              <a:t>PROPOSAL DENIED</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800" i="1" u="none" strike="noStrike" kern="1200" cap="none" spc="0" normalizeH="0" baseline="0" noProof="0">
                <a:ln>
                  <a:noFill/>
                </a:ln>
                <a:solidFill>
                  <a:prstClr val="black"/>
                </a:solidFill>
                <a:effectLst/>
                <a:uLnTx/>
                <a:uFillTx/>
                <a:ea typeface="+mn-ea"/>
                <a:cs typeface="Times New Roman" panose="02020603050405020304" pitchFamily="18" charset="0"/>
              </a:rPr>
              <a:t>Do not move forward with proposal.</a:t>
            </a:r>
            <a:endParaRPr kumimoji="0" lang="en-US" altLang="en-US" sz="1100" b="1" i="0" u="none" strike="noStrike" kern="1200" cap="none" spc="0" normalizeH="0" baseline="0" noProof="0">
              <a:ln>
                <a:noFill/>
              </a:ln>
              <a:effectLst/>
              <a:uLnTx/>
              <a:uFillTx/>
              <a:ea typeface="+mn-ea"/>
            </a:endParaRPr>
          </a:p>
        </p:txBody>
      </p:sp>
      <p:cxnSp>
        <p:nvCxnSpPr>
          <p:cNvPr id="286" name="Connector: Elbow 285">
            <a:extLst>
              <a:ext uri="{FF2B5EF4-FFF2-40B4-BE49-F238E27FC236}">
                <a16:creationId xmlns:a16="http://schemas.microsoft.com/office/drawing/2014/main" id="{F88BC61D-749B-0A87-3FD0-B9CA702284CA}"/>
              </a:ext>
              <a:ext uri="{C183D7F6-B498-43B3-948B-1728B52AA6E4}">
                <adec:decorative xmlns:adec="http://schemas.microsoft.com/office/drawing/2017/decorative" val="1"/>
              </a:ext>
            </a:extLst>
          </p:cNvPr>
          <p:cNvCxnSpPr>
            <a:cxnSpLocks/>
            <a:stCxn id="24" idx="3"/>
            <a:endCxn id="282" idx="2"/>
          </p:cNvCxnSpPr>
          <p:nvPr/>
        </p:nvCxnSpPr>
        <p:spPr>
          <a:xfrm flipV="1">
            <a:off x="9468924" y="1558850"/>
            <a:ext cx="712241" cy="4429503"/>
          </a:xfrm>
          <a:prstGeom prst="bentConnector2">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69" name="TextBox 168">
            <a:extLst>
              <a:ext uri="{FF2B5EF4-FFF2-40B4-BE49-F238E27FC236}">
                <a16:creationId xmlns:a16="http://schemas.microsoft.com/office/drawing/2014/main" id="{08187EE9-3655-5C80-6ECB-071B1E73B3AF}"/>
              </a:ext>
              <a:ext uri="{C183D7F6-B498-43B3-948B-1728B52AA6E4}">
                <adec:decorative xmlns:adec="http://schemas.microsoft.com/office/drawing/2017/decorative" val="1"/>
              </a:ext>
            </a:extLst>
          </p:cNvPr>
          <p:cNvSpPr txBox="1"/>
          <p:nvPr/>
        </p:nvSpPr>
        <p:spPr>
          <a:xfrm>
            <a:off x="9279036" y="5903459"/>
            <a:ext cx="433181" cy="138499"/>
          </a:xfrm>
          <a:prstGeom prst="rect">
            <a:avLst/>
          </a:prstGeom>
          <a:solidFill>
            <a:schemeClr val="bg1"/>
          </a:solid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prstClr val="black"/>
                </a:solidFill>
                <a:effectLst/>
                <a:uLnTx/>
                <a:uFillTx/>
                <a:ea typeface="+mn-ea"/>
                <a:cs typeface="+mn-cs"/>
              </a:rPr>
              <a:t>DENIED</a:t>
            </a:r>
            <a:endParaRPr kumimoji="0" lang="en-US" sz="1000" b="0" i="0" u="none" strike="noStrike" kern="1200" cap="none" spc="0" normalizeH="0" baseline="0" noProof="0">
              <a:ln>
                <a:noFill/>
              </a:ln>
              <a:solidFill>
                <a:prstClr val="black"/>
              </a:solidFill>
              <a:effectLst/>
              <a:uLnTx/>
              <a:uFillTx/>
              <a:ea typeface="+mn-ea"/>
              <a:cs typeface="+mn-cs"/>
            </a:endParaRPr>
          </a:p>
        </p:txBody>
      </p:sp>
    </p:spTree>
    <p:extLst>
      <p:ext uri="{BB962C8B-B14F-4D97-AF65-F5344CB8AC3E}">
        <p14:creationId xmlns:p14="http://schemas.microsoft.com/office/powerpoint/2010/main" val="10984269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A694BA0-B70F-4E6F-43AC-80F1193C4019}"/>
              </a:ext>
            </a:extLst>
          </p:cNvPr>
          <p:cNvSpPr>
            <a:spLocks noGrp="1"/>
          </p:cNvSpPr>
          <p:nvPr>
            <p:ph type="title"/>
          </p:nvPr>
        </p:nvSpPr>
        <p:spPr>
          <a:xfrm>
            <a:off x="190500" y="122506"/>
            <a:ext cx="11811000" cy="685800"/>
          </a:xfrm>
        </p:spPr>
        <p:txBody>
          <a:bodyPr/>
          <a:lstStyle/>
          <a:p>
            <a:r>
              <a:rPr lang="en-US" sz="3600"/>
              <a:t>Problem Statement &amp; Background</a:t>
            </a:r>
          </a:p>
        </p:txBody>
      </p:sp>
      <p:graphicFrame>
        <p:nvGraphicFramePr>
          <p:cNvPr id="2" name="Table 1">
            <a:extLst>
              <a:ext uri="{FF2B5EF4-FFF2-40B4-BE49-F238E27FC236}">
                <a16:creationId xmlns:a16="http://schemas.microsoft.com/office/drawing/2014/main" id="{CC25EE53-2CC8-C908-41BE-589FE7C83142}"/>
              </a:ext>
            </a:extLst>
          </p:cNvPr>
          <p:cNvGraphicFramePr>
            <a:graphicFrameLocks noGrp="1"/>
          </p:cNvGraphicFramePr>
          <p:nvPr>
            <p:extLst>
              <p:ext uri="{D42A27DB-BD31-4B8C-83A1-F6EECF244321}">
                <p14:modId xmlns:p14="http://schemas.microsoft.com/office/powerpoint/2010/main" val="166400236"/>
              </p:ext>
            </p:extLst>
          </p:nvPr>
        </p:nvGraphicFramePr>
        <p:xfrm>
          <a:off x="321907" y="1003131"/>
          <a:ext cx="5524711" cy="5099257"/>
        </p:xfrm>
        <a:graphic>
          <a:graphicData uri="http://schemas.openxmlformats.org/drawingml/2006/table">
            <a:tbl>
              <a:tblPr firstRow="1" bandRow="1">
                <a:tableStyleId>{5940675A-B579-460E-94D1-54222C63F5DA}</a:tableStyleId>
              </a:tblPr>
              <a:tblGrid>
                <a:gridCol w="480616">
                  <a:extLst>
                    <a:ext uri="{9D8B030D-6E8A-4147-A177-3AD203B41FA5}">
                      <a16:colId xmlns:a16="http://schemas.microsoft.com/office/drawing/2014/main" val="3463484203"/>
                    </a:ext>
                  </a:extLst>
                </a:gridCol>
                <a:gridCol w="5044095">
                  <a:extLst>
                    <a:ext uri="{9D8B030D-6E8A-4147-A177-3AD203B41FA5}">
                      <a16:colId xmlns:a16="http://schemas.microsoft.com/office/drawing/2014/main" val="1481235778"/>
                    </a:ext>
                  </a:extLst>
                </a:gridCol>
              </a:tblGrid>
              <a:tr h="457200">
                <a:tc>
                  <a:txBody>
                    <a:bodyPr/>
                    <a:lstStyle/>
                    <a:p>
                      <a:pPr algn="l"/>
                      <a:endParaRPr lang="en-US" sz="1300" b="1">
                        <a:solidFill>
                          <a:schemeClr val="accent2"/>
                        </a:solidFill>
                      </a:endParaRPr>
                    </a:p>
                  </a:txBody>
                  <a:tcPr marL="76200" marR="76200" marT="38100" marB="38100" anchor="ctr">
                    <a:lnL w="19050" cap="flat" cmpd="sng" algn="ctr">
                      <a:solidFill>
                        <a:schemeClr val="tx2"/>
                      </a:solidFill>
                      <a:prstDash val="solid"/>
                      <a:round/>
                      <a:headEnd type="none" w="med" len="med"/>
                      <a:tailEnd type="none" w="med" len="med"/>
                    </a:lnL>
                    <a:lnR w="57150" cap="flat" cmpd="sng" algn="ctr">
                      <a:noFill/>
                      <a:prstDash val="solid"/>
                      <a:round/>
                      <a:headEnd type="none" w="med" len="med"/>
                      <a:tailEnd type="none" w="med" len="med"/>
                    </a:lnR>
                    <a:lnT w="19050" cap="flat" cmpd="sng" algn="ctr">
                      <a:solidFill>
                        <a:schemeClr val="tx2"/>
                      </a:solidFill>
                      <a:prstDash val="solid"/>
                      <a:round/>
                      <a:headEnd type="none" w="med" len="med"/>
                      <a:tailEnd type="none" w="med" len="med"/>
                    </a:lnT>
                    <a:lnB w="19050" cap="flat" cmpd="sng" algn="ctr">
                      <a:solidFill>
                        <a:schemeClr val="tx2"/>
                      </a:solidFill>
                      <a:prstDash val="solid"/>
                      <a:round/>
                      <a:headEnd type="none" w="med" len="med"/>
                      <a:tailEnd type="none" w="med" len="med"/>
                    </a:lnB>
                    <a:solidFill>
                      <a:schemeClr val="bg1"/>
                    </a:solidFill>
                  </a:tcPr>
                </a:tc>
                <a:tc>
                  <a:txBody>
                    <a:bodyPr/>
                    <a:lstStyle/>
                    <a:p>
                      <a:pPr algn="l"/>
                      <a:r>
                        <a:rPr lang="en-US" sz="2000" b="1">
                          <a:solidFill>
                            <a:schemeClr val="accent2"/>
                          </a:solidFill>
                        </a:rPr>
                        <a:t>PROBLEM / CURRENT STATE</a:t>
                      </a:r>
                    </a:p>
                  </a:txBody>
                  <a:tcPr marL="182880" marR="182880" marT="91440" marB="91440" anchor="ctr">
                    <a:lnL w="57150" cap="flat" cmpd="sng" algn="ctr">
                      <a:noFill/>
                      <a:prstDash val="solid"/>
                      <a:round/>
                      <a:headEnd type="none" w="med" len="med"/>
                      <a:tailEnd type="none" w="med" len="med"/>
                    </a:lnL>
                    <a:lnR w="19050" cap="flat" cmpd="sng" algn="ctr">
                      <a:solidFill>
                        <a:schemeClr val="tx2"/>
                      </a:solidFill>
                      <a:prstDash val="solid"/>
                      <a:round/>
                      <a:headEnd type="none" w="med" len="med"/>
                      <a:tailEnd type="none" w="med" len="med"/>
                    </a:lnR>
                    <a:lnT w="19050" cap="flat" cmpd="sng" algn="ctr">
                      <a:solidFill>
                        <a:schemeClr val="tx2"/>
                      </a:solidFill>
                      <a:prstDash val="solid"/>
                      <a:round/>
                      <a:headEnd type="none" w="med" len="med"/>
                      <a:tailEnd type="none" w="med" len="med"/>
                    </a:lnT>
                    <a:lnB w="1905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869986390"/>
                  </a:ext>
                </a:extLst>
              </a:tr>
              <a:tr h="1462706">
                <a:tc>
                  <a:txBody>
                    <a:bodyPr/>
                    <a:lstStyle/>
                    <a:p>
                      <a:pPr marL="0" marR="0" lvl="0" indent="0" algn="l" defTabSz="1097280" rtl="0" eaLnBrk="1" fontAlgn="auto" latinLnBrk="0" hangingPunct="1">
                        <a:lnSpc>
                          <a:spcPct val="100000"/>
                        </a:lnSpc>
                        <a:spcBef>
                          <a:spcPts val="0"/>
                        </a:spcBef>
                        <a:spcAft>
                          <a:spcPts val="0"/>
                        </a:spcAft>
                        <a:buClrTx/>
                        <a:buSzTx/>
                        <a:buFontTx/>
                        <a:buNone/>
                        <a:tabLst/>
                        <a:defRPr/>
                      </a:pPr>
                      <a:endParaRPr lang="en-US" sz="1300">
                        <a:solidFill>
                          <a:srgbClr val="4E504F"/>
                        </a:solidFill>
                      </a:endParaRPr>
                    </a:p>
                  </a:txBody>
                  <a:tcPr marL="76200" marR="76200" marT="38100" marB="38100" anchor="ctr">
                    <a:lnL w="57150" cap="flat" cmpd="sng" algn="ctr">
                      <a:noFill/>
                      <a:prstDash val="solid"/>
                      <a:round/>
                      <a:headEnd type="none" w="med" len="med"/>
                      <a:tailEnd type="none" w="med" len="med"/>
                    </a:lnL>
                    <a:lnR w="57150" cap="flat" cmpd="sng" algn="ctr">
                      <a:noFill/>
                      <a:prstDash val="solid"/>
                      <a:round/>
                      <a:headEnd type="none" w="med" len="med"/>
                      <a:tailEnd type="none" w="med" len="med"/>
                    </a:lnR>
                    <a:lnT w="19050" cap="flat" cmpd="sng" algn="ctr">
                      <a:solidFill>
                        <a:schemeClr val="tx2"/>
                      </a:solidFill>
                      <a:prstDash val="solid"/>
                      <a:round/>
                      <a:headEnd type="none" w="med" len="med"/>
                      <a:tailEnd type="none" w="med" len="med"/>
                    </a:lnT>
                    <a:lnB w="1905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500" b="0" i="1" kern="1200">
                          <a:solidFill>
                            <a:schemeClr val="tx1">
                              <a:lumMod val="75000"/>
                              <a:lumOff val="25000"/>
                            </a:schemeClr>
                          </a:solidFill>
                          <a:effectLst/>
                          <a:latin typeface="+mn-lt"/>
                          <a:ea typeface="Roboto Medium"/>
                          <a:cs typeface="Poppins Medium"/>
                        </a:rPr>
                        <a:t>Describe the current state issue, challenge, or gap that you are addressing.</a:t>
                      </a:r>
                    </a:p>
                    <a:p>
                      <a:pPr marL="285750" indent="-285750">
                        <a:buFont typeface="Arial" panose="020B0604020202020204" pitchFamily="34" charset="0"/>
                        <a:buChar char="•"/>
                      </a:pPr>
                      <a:r>
                        <a:rPr lang="en-US" sz="1500">
                          <a:solidFill>
                            <a:schemeClr val="tx1">
                              <a:lumMod val="75000"/>
                              <a:lumOff val="25000"/>
                            </a:schemeClr>
                          </a:solidFill>
                          <a:ea typeface="Roboto Medium"/>
                          <a:cs typeface="Poppins Medium"/>
                        </a:rPr>
                        <a:t>What is happening now, and why is it an issue?</a:t>
                      </a:r>
                    </a:p>
                    <a:p>
                      <a:pPr marL="285750" indent="-285750">
                        <a:buFont typeface="Arial" panose="020B0604020202020204" pitchFamily="34" charset="0"/>
                        <a:buChar char="•"/>
                      </a:pPr>
                      <a:r>
                        <a:rPr lang="en-US" sz="1500">
                          <a:solidFill>
                            <a:schemeClr val="tx1">
                              <a:lumMod val="75000"/>
                              <a:lumOff val="25000"/>
                            </a:schemeClr>
                          </a:solidFill>
                          <a:ea typeface="Roboto Medium"/>
                          <a:cs typeface="Poppins Medium"/>
                        </a:rPr>
                        <a:t>Who is affected, and how?</a:t>
                      </a:r>
                    </a:p>
                    <a:p>
                      <a:pPr marL="285750" indent="-285750">
                        <a:buFont typeface="Arial" panose="020B0604020202020204" pitchFamily="34" charset="0"/>
                        <a:buChar char="•"/>
                      </a:pPr>
                      <a:r>
                        <a:rPr lang="en-US" sz="1500">
                          <a:solidFill>
                            <a:schemeClr val="tx1">
                              <a:lumMod val="75000"/>
                              <a:lumOff val="25000"/>
                            </a:schemeClr>
                          </a:solidFill>
                          <a:ea typeface="Roboto Medium"/>
                          <a:cs typeface="Poppins Medium"/>
                        </a:rPr>
                        <a:t>What is the root cause of the problem (time, risk, inefficiencies)? </a:t>
                      </a:r>
                      <a:r>
                        <a:rPr lang="en-US" sz="1500" i="1">
                          <a:solidFill>
                            <a:schemeClr val="tx1">
                              <a:lumMod val="75000"/>
                              <a:lumOff val="25000"/>
                            </a:schemeClr>
                          </a:solidFill>
                          <a:ea typeface="Roboto Medium"/>
                          <a:cs typeface="Poppins Medium"/>
                        </a:rPr>
                        <a:t>(consider using the “5 whys” methodology)</a:t>
                      </a:r>
                    </a:p>
                    <a:p>
                      <a:pPr marL="285750" indent="-285750">
                        <a:buFont typeface="Arial" panose="020B0604020202020204" pitchFamily="34" charset="0"/>
                        <a:buChar char="•"/>
                      </a:pPr>
                      <a:r>
                        <a:rPr lang="en-US" sz="1500">
                          <a:solidFill>
                            <a:schemeClr val="tx1">
                              <a:lumMod val="75000"/>
                              <a:lumOff val="25000"/>
                            </a:schemeClr>
                          </a:solidFill>
                          <a:ea typeface="Roboto Medium"/>
                          <a:cs typeface="Poppins Medium"/>
                        </a:rPr>
                        <a:t>What happens if nothing changes?</a:t>
                      </a:r>
                    </a:p>
                    <a:p>
                      <a:pPr marL="0" indent="0">
                        <a:buFont typeface="Arial" panose="020B0604020202020204" pitchFamily="34" charset="0"/>
                        <a:buNone/>
                      </a:pPr>
                      <a:endParaRPr lang="en-US" sz="1500">
                        <a:solidFill>
                          <a:schemeClr val="tx1">
                            <a:lumMod val="75000"/>
                            <a:lumOff val="25000"/>
                          </a:schemeClr>
                        </a:solidFill>
                        <a:ea typeface="Roboto Medium"/>
                        <a:cs typeface="Poppins Medium"/>
                      </a:endParaRPr>
                    </a:p>
                  </a:txBody>
                  <a:tcPr marL="76200" marR="76200" marT="38100" marB="38100">
                    <a:lnL w="57150" cap="flat" cmpd="sng" algn="ctr">
                      <a:noFill/>
                      <a:prstDash val="solid"/>
                      <a:round/>
                      <a:headEnd type="none" w="med" len="med"/>
                      <a:tailEnd type="none" w="med" len="med"/>
                    </a:lnL>
                    <a:lnR w="57150" cap="flat" cmpd="sng" algn="ctr">
                      <a:noFill/>
                      <a:prstDash val="solid"/>
                      <a:round/>
                      <a:headEnd type="none" w="med" len="med"/>
                      <a:tailEnd type="none" w="med" len="med"/>
                    </a:lnR>
                    <a:lnT w="19050" cap="flat" cmpd="sng" algn="ctr">
                      <a:solidFill>
                        <a:schemeClr val="tx2"/>
                      </a:solidFill>
                      <a:prstDash val="solid"/>
                      <a:round/>
                      <a:headEnd type="none" w="med" len="med"/>
                      <a:tailEnd type="none" w="med" len="med"/>
                    </a:lnT>
                    <a:lnB w="1905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52451142"/>
                  </a:ext>
                </a:extLst>
              </a:tr>
              <a:tr h="457200">
                <a:tc>
                  <a:txBody>
                    <a:bodyPr/>
                    <a:lstStyle/>
                    <a:p>
                      <a:pPr algn="l"/>
                      <a:endParaRPr lang="en-US" sz="1300" b="1">
                        <a:solidFill>
                          <a:schemeClr val="accent2"/>
                        </a:solidFill>
                      </a:endParaRPr>
                    </a:p>
                  </a:txBody>
                  <a:tcPr marL="76200" marR="76200" marT="38100" marB="38100" anchor="ctr">
                    <a:lnL w="19050" cap="flat" cmpd="sng" algn="ctr">
                      <a:solidFill>
                        <a:schemeClr val="tx2"/>
                      </a:solidFill>
                      <a:prstDash val="solid"/>
                      <a:round/>
                      <a:headEnd type="none" w="med" len="med"/>
                      <a:tailEnd type="none" w="med" len="med"/>
                    </a:lnL>
                    <a:lnR w="57150" cap="flat" cmpd="sng" algn="ctr">
                      <a:noFill/>
                      <a:prstDash val="solid"/>
                      <a:round/>
                      <a:headEnd type="none" w="med" len="med"/>
                      <a:tailEnd type="none" w="med" len="med"/>
                    </a:lnR>
                    <a:lnT w="19050" cap="flat" cmpd="sng" algn="ctr">
                      <a:solidFill>
                        <a:schemeClr val="tx2"/>
                      </a:solidFill>
                      <a:prstDash val="solid"/>
                      <a:round/>
                      <a:headEnd type="none" w="med" len="med"/>
                      <a:tailEnd type="none" w="med" len="med"/>
                    </a:lnT>
                    <a:lnB w="19050" cap="flat" cmpd="sng" algn="ctr">
                      <a:solidFill>
                        <a:schemeClr val="tx2"/>
                      </a:solidFill>
                      <a:prstDash val="solid"/>
                      <a:round/>
                      <a:headEnd type="none" w="med" len="med"/>
                      <a:tailEnd type="none" w="med" len="med"/>
                    </a:lnB>
                    <a:solidFill>
                      <a:schemeClr val="bg1"/>
                    </a:solidFill>
                  </a:tcPr>
                </a:tc>
                <a:tc>
                  <a:txBody>
                    <a:bodyPr/>
                    <a:lstStyle/>
                    <a:p>
                      <a:pPr algn="l"/>
                      <a:r>
                        <a:rPr lang="en-US" sz="2000" b="1">
                          <a:solidFill>
                            <a:schemeClr val="accent2"/>
                          </a:solidFill>
                        </a:rPr>
                        <a:t>BACKGROUND &amp; CONTEXT</a:t>
                      </a:r>
                    </a:p>
                  </a:txBody>
                  <a:tcPr marL="182880" marR="182880" marT="91440" marB="91440" anchor="ctr">
                    <a:lnL w="57150" cap="flat" cmpd="sng" algn="ctr">
                      <a:noFill/>
                      <a:prstDash val="solid"/>
                      <a:round/>
                      <a:headEnd type="none" w="med" len="med"/>
                      <a:tailEnd type="none" w="med" len="med"/>
                    </a:lnL>
                    <a:lnR w="19050" cap="flat" cmpd="sng" algn="ctr">
                      <a:solidFill>
                        <a:schemeClr val="tx2"/>
                      </a:solidFill>
                      <a:prstDash val="solid"/>
                      <a:round/>
                      <a:headEnd type="none" w="med" len="med"/>
                      <a:tailEnd type="none" w="med" len="med"/>
                    </a:lnR>
                    <a:lnT w="19050" cap="flat" cmpd="sng" algn="ctr">
                      <a:solidFill>
                        <a:schemeClr val="tx2"/>
                      </a:solidFill>
                      <a:prstDash val="solid"/>
                      <a:round/>
                      <a:headEnd type="none" w="med" len="med"/>
                      <a:tailEnd type="none" w="med" len="med"/>
                    </a:lnT>
                    <a:lnB w="1905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15509895"/>
                  </a:ext>
                </a:extLst>
              </a:tr>
              <a:tr h="1990297">
                <a:tc>
                  <a:txBody>
                    <a:bodyPr/>
                    <a:lstStyle/>
                    <a:p>
                      <a:pPr marL="0" marR="0" lvl="0" indent="0" algn="l" defTabSz="1097280" rtl="0" eaLnBrk="1" fontAlgn="auto" latinLnBrk="0" hangingPunct="1">
                        <a:lnSpc>
                          <a:spcPct val="100000"/>
                        </a:lnSpc>
                        <a:spcBef>
                          <a:spcPts val="0"/>
                        </a:spcBef>
                        <a:spcAft>
                          <a:spcPts val="600"/>
                        </a:spcAft>
                        <a:buClr>
                          <a:schemeClr val="tx2"/>
                        </a:buClr>
                        <a:buSzTx/>
                        <a:buFont typeface="Wingdings" panose="05000000000000000000" pitchFamily="2" charset="2"/>
                        <a:buNone/>
                        <a:tabLst/>
                        <a:defRPr/>
                      </a:pPr>
                      <a:endParaRPr lang="en-US" sz="1300">
                        <a:solidFill>
                          <a:srgbClr val="4E504F"/>
                        </a:solidFill>
                      </a:endParaRPr>
                    </a:p>
                  </a:txBody>
                  <a:tcPr marL="76200" marR="76200" marT="38100" marB="38100" anchor="ctr">
                    <a:lnL w="5715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2"/>
                      </a:solidFill>
                      <a:prstDash val="solid"/>
                      <a:round/>
                      <a:headEnd type="none" w="med" len="med"/>
                      <a:tailEnd type="none" w="med" len="med"/>
                    </a:lnT>
                    <a:lnB w="571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500" b="0" i="1" kern="1200">
                          <a:solidFill>
                            <a:schemeClr val="tx1">
                              <a:lumMod val="75000"/>
                              <a:lumOff val="25000"/>
                            </a:schemeClr>
                          </a:solidFill>
                          <a:effectLst/>
                          <a:latin typeface="+mn-lt"/>
                          <a:ea typeface="Roboto Medium"/>
                          <a:cs typeface="Poppins Medium"/>
                        </a:rPr>
                        <a:t>Provide brief background to outline why this is an issue.</a:t>
                      </a:r>
                    </a:p>
                    <a:p>
                      <a:pPr marL="285750" indent="-285750">
                        <a:buFont typeface="Arial" panose="020B0604020202020204" pitchFamily="34" charset="0"/>
                        <a:buChar char="•"/>
                      </a:pPr>
                      <a:r>
                        <a:rPr lang="en-US" sz="1500">
                          <a:solidFill>
                            <a:schemeClr val="tx1">
                              <a:lumMod val="75000"/>
                              <a:lumOff val="25000"/>
                            </a:schemeClr>
                          </a:solidFill>
                          <a:ea typeface="Roboto Medium"/>
                          <a:cs typeface="Poppins Medium"/>
                        </a:rPr>
                        <a:t>How long has this been an issue?</a:t>
                      </a:r>
                    </a:p>
                    <a:p>
                      <a:pPr marL="285750" indent="-285750">
                        <a:buFont typeface="Arial" panose="020B0604020202020204" pitchFamily="34" charset="0"/>
                        <a:buChar char="•"/>
                      </a:pPr>
                      <a:r>
                        <a:rPr lang="en-US" sz="1500">
                          <a:solidFill>
                            <a:schemeClr val="tx1">
                              <a:lumMod val="75000"/>
                              <a:lumOff val="25000"/>
                            </a:schemeClr>
                          </a:solidFill>
                          <a:ea typeface="Roboto Medium"/>
                          <a:cs typeface="Poppins Medium"/>
                        </a:rPr>
                        <a:t>Have there been previous attempts to address it?</a:t>
                      </a:r>
                    </a:p>
                    <a:p>
                      <a:pPr marL="285750" indent="-285750">
                        <a:buFont typeface="Arial" panose="020B0604020202020204" pitchFamily="34" charset="0"/>
                        <a:buChar char="•"/>
                      </a:pPr>
                      <a:r>
                        <a:rPr lang="en-US" sz="1500">
                          <a:solidFill>
                            <a:schemeClr val="tx1">
                              <a:lumMod val="75000"/>
                              <a:lumOff val="25000"/>
                            </a:schemeClr>
                          </a:solidFill>
                          <a:ea typeface="Roboto Medium"/>
                          <a:cs typeface="Poppins Medium"/>
                        </a:rPr>
                        <a:t>Is there a driver for action now (audit, policy change, budget, new leadership, etc.)?</a:t>
                      </a:r>
                    </a:p>
                    <a:p>
                      <a:pPr marL="0" marR="0" lvl="0" indent="0" algn="l" defTabSz="1097280" rtl="0" eaLnBrk="1" fontAlgn="auto" latinLnBrk="0" hangingPunct="1">
                        <a:lnSpc>
                          <a:spcPct val="100000"/>
                        </a:lnSpc>
                        <a:spcBef>
                          <a:spcPts val="0"/>
                        </a:spcBef>
                        <a:spcAft>
                          <a:spcPts val="600"/>
                        </a:spcAft>
                        <a:buClr>
                          <a:schemeClr val="tx2"/>
                        </a:buClr>
                        <a:buSzTx/>
                        <a:buFont typeface="Wingdings" panose="05000000000000000000" pitchFamily="2" charset="2"/>
                        <a:buNone/>
                        <a:tabLst/>
                        <a:defRPr/>
                      </a:pPr>
                      <a:endParaRPr lang="en-US" sz="1300">
                        <a:solidFill>
                          <a:srgbClr val="4E504F"/>
                        </a:solidFill>
                      </a:endParaRPr>
                    </a:p>
                  </a:txBody>
                  <a:tcPr marL="76200" marR="76200" marT="38100" marB="38100">
                    <a:lnL w="12700" cap="flat" cmpd="sng" algn="ctr">
                      <a:noFill/>
                      <a:prstDash val="solid"/>
                      <a:round/>
                      <a:headEnd type="none" w="med" len="med"/>
                      <a:tailEnd type="none" w="med" len="med"/>
                    </a:lnL>
                    <a:lnR w="57150" cap="flat" cmpd="sng" algn="ctr">
                      <a:noFill/>
                      <a:prstDash val="solid"/>
                      <a:round/>
                      <a:headEnd type="none" w="med" len="med"/>
                      <a:tailEnd type="none" w="med" len="med"/>
                    </a:lnR>
                    <a:lnT w="19050" cap="flat" cmpd="sng" algn="ctr">
                      <a:solidFill>
                        <a:schemeClr val="tx2"/>
                      </a:solidFill>
                      <a:prstDash val="solid"/>
                      <a:round/>
                      <a:headEnd type="none" w="med" len="med"/>
                      <a:tailEnd type="none" w="med" len="med"/>
                    </a:lnT>
                    <a:lnB w="571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17401379"/>
                  </a:ext>
                </a:extLst>
              </a:tr>
            </a:tbl>
          </a:graphicData>
        </a:graphic>
      </p:graphicFrame>
      <p:grpSp>
        <p:nvGrpSpPr>
          <p:cNvPr id="10" name="Group 9">
            <a:extLst>
              <a:ext uri="{FF2B5EF4-FFF2-40B4-BE49-F238E27FC236}">
                <a16:creationId xmlns:a16="http://schemas.microsoft.com/office/drawing/2014/main" id="{B3B32D6B-17AA-8EFB-C1C3-E74E823C5B7E}"/>
              </a:ext>
            </a:extLst>
          </p:cNvPr>
          <p:cNvGrpSpPr/>
          <p:nvPr/>
        </p:nvGrpSpPr>
        <p:grpSpPr>
          <a:xfrm>
            <a:off x="345197" y="3652272"/>
            <a:ext cx="439996" cy="410033"/>
            <a:chOff x="5896212" y="2452373"/>
            <a:chExt cx="402579" cy="546783"/>
          </a:xfrm>
          <a:solidFill>
            <a:schemeClr val="tx2"/>
          </a:solidFill>
        </p:grpSpPr>
        <p:sp>
          <p:nvSpPr>
            <p:cNvPr id="11" name="Freeform 359">
              <a:extLst>
                <a:ext uri="{FF2B5EF4-FFF2-40B4-BE49-F238E27FC236}">
                  <a16:creationId xmlns:a16="http://schemas.microsoft.com/office/drawing/2014/main" id="{EC00C91B-A861-5C39-F9E6-DDD1FBFC0C9B}"/>
                </a:ext>
              </a:extLst>
            </p:cNvPr>
            <p:cNvSpPr>
              <a:spLocks noChangeArrowheads="1"/>
            </p:cNvSpPr>
            <p:nvPr/>
          </p:nvSpPr>
          <p:spPr bwMode="auto">
            <a:xfrm>
              <a:off x="5896212" y="2452373"/>
              <a:ext cx="402579" cy="546783"/>
            </a:xfrm>
            <a:custGeom>
              <a:avLst/>
              <a:gdLst>
                <a:gd name="T0" fmla="*/ 200508 w 592"/>
                <a:gd name="T1" fmla="*/ 29181 h 802"/>
                <a:gd name="T2" fmla="*/ 200508 w 592"/>
                <a:gd name="T3" fmla="*/ 29181 h 802"/>
                <a:gd name="T4" fmla="*/ 157028 w 592"/>
                <a:gd name="T5" fmla="*/ 29181 h 802"/>
                <a:gd name="T6" fmla="*/ 139421 w 592"/>
                <a:gd name="T7" fmla="*/ 8646 h 802"/>
                <a:gd name="T8" fmla="*/ 107440 w 592"/>
                <a:gd name="T9" fmla="*/ 0 h 802"/>
                <a:gd name="T10" fmla="*/ 72585 w 592"/>
                <a:gd name="T11" fmla="*/ 8646 h 802"/>
                <a:gd name="T12" fmla="*/ 54978 w 592"/>
                <a:gd name="T13" fmla="*/ 29181 h 802"/>
                <a:gd name="T14" fmla="*/ 11499 w 592"/>
                <a:gd name="T15" fmla="*/ 29181 h 802"/>
                <a:gd name="T16" fmla="*/ 0 w 592"/>
                <a:gd name="T17" fmla="*/ 43591 h 802"/>
                <a:gd name="T18" fmla="*/ 0 w 592"/>
                <a:gd name="T19" fmla="*/ 279919 h 802"/>
                <a:gd name="T20" fmla="*/ 8624 w 592"/>
                <a:gd name="T21" fmla="*/ 288565 h 802"/>
                <a:gd name="T22" fmla="*/ 203382 w 592"/>
                <a:gd name="T23" fmla="*/ 288565 h 802"/>
                <a:gd name="T24" fmla="*/ 212366 w 592"/>
                <a:gd name="T25" fmla="*/ 279919 h 802"/>
                <a:gd name="T26" fmla="*/ 212366 w 592"/>
                <a:gd name="T27" fmla="*/ 43591 h 802"/>
                <a:gd name="T28" fmla="*/ 200508 w 592"/>
                <a:gd name="T29" fmla="*/ 29181 h 802"/>
                <a:gd name="T30" fmla="*/ 69711 w 592"/>
                <a:gd name="T31" fmla="*/ 37827 h 802"/>
                <a:gd name="T32" fmla="*/ 69711 w 592"/>
                <a:gd name="T33" fmla="*/ 37827 h 802"/>
                <a:gd name="T34" fmla="*/ 84084 w 592"/>
                <a:gd name="T35" fmla="*/ 23417 h 802"/>
                <a:gd name="T36" fmla="*/ 107440 w 592"/>
                <a:gd name="T37" fmla="*/ 14410 h 802"/>
                <a:gd name="T38" fmla="*/ 127922 w 592"/>
                <a:gd name="T39" fmla="*/ 23417 h 802"/>
                <a:gd name="T40" fmla="*/ 142296 w 592"/>
                <a:gd name="T41" fmla="*/ 37827 h 802"/>
                <a:gd name="T42" fmla="*/ 142296 w 592"/>
                <a:gd name="T43" fmla="*/ 55479 h 802"/>
                <a:gd name="T44" fmla="*/ 69711 w 592"/>
                <a:gd name="T45" fmla="*/ 55479 h 802"/>
                <a:gd name="T46" fmla="*/ 69711 w 592"/>
                <a:gd name="T47" fmla="*/ 37827 h 802"/>
                <a:gd name="T48" fmla="*/ 43479 w 592"/>
                <a:gd name="T49" fmla="*/ 46473 h 802"/>
                <a:gd name="T50" fmla="*/ 43479 w 592"/>
                <a:gd name="T51" fmla="*/ 46473 h 802"/>
                <a:gd name="T52" fmla="*/ 52103 w 592"/>
                <a:gd name="T53" fmla="*/ 46473 h 802"/>
                <a:gd name="T54" fmla="*/ 52103 w 592"/>
                <a:gd name="T55" fmla="*/ 61243 h 802"/>
                <a:gd name="T56" fmla="*/ 63961 w 592"/>
                <a:gd name="T57" fmla="*/ 69890 h 802"/>
                <a:gd name="T58" fmla="*/ 148404 w 592"/>
                <a:gd name="T59" fmla="*/ 69890 h 802"/>
                <a:gd name="T60" fmla="*/ 159903 w 592"/>
                <a:gd name="T61" fmla="*/ 61243 h 802"/>
                <a:gd name="T62" fmla="*/ 159903 w 592"/>
                <a:gd name="T63" fmla="*/ 46473 h 802"/>
                <a:gd name="T64" fmla="*/ 168527 w 592"/>
                <a:gd name="T65" fmla="*/ 46473 h 802"/>
                <a:gd name="T66" fmla="*/ 168527 w 592"/>
                <a:gd name="T67" fmla="*/ 242092 h 802"/>
                <a:gd name="T68" fmla="*/ 43479 w 592"/>
                <a:gd name="T69" fmla="*/ 242092 h 802"/>
                <a:gd name="T70" fmla="*/ 43479 w 592"/>
                <a:gd name="T71" fmla="*/ 46473 h 802"/>
                <a:gd name="T72" fmla="*/ 194758 w 592"/>
                <a:gd name="T73" fmla="*/ 271272 h 802"/>
                <a:gd name="T74" fmla="*/ 194758 w 592"/>
                <a:gd name="T75" fmla="*/ 271272 h 802"/>
                <a:gd name="T76" fmla="*/ 17248 w 592"/>
                <a:gd name="T77" fmla="*/ 271272 h 802"/>
                <a:gd name="T78" fmla="*/ 17248 w 592"/>
                <a:gd name="T79" fmla="*/ 46473 h 802"/>
                <a:gd name="T80" fmla="*/ 25872 w 592"/>
                <a:gd name="T81" fmla="*/ 46473 h 802"/>
                <a:gd name="T82" fmla="*/ 25872 w 592"/>
                <a:gd name="T83" fmla="*/ 250738 h 802"/>
                <a:gd name="T84" fmla="*/ 34855 w 592"/>
                <a:gd name="T85" fmla="*/ 259384 h 802"/>
                <a:gd name="T86" fmla="*/ 177151 w 592"/>
                <a:gd name="T87" fmla="*/ 259384 h 802"/>
                <a:gd name="T88" fmla="*/ 186134 w 592"/>
                <a:gd name="T89" fmla="*/ 250738 h 802"/>
                <a:gd name="T90" fmla="*/ 186134 w 592"/>
                <a:gd name="T91" fmla="*/ 46473 h 802"/>
                <a:gd name="T92" fmla="*/ 194758 w 592"/>
                <a:gd name="T93" fmla="*/ 46473 h 802"/>
                <a:gd name="T94" fmla="*/ 194758 w 592"/>
                <a:gd name="T95" fmla="*/ 271272 h 80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592" h="802">
                  <a:moveTo>
                    <a:pt x="558" y="81"/>
                  </a:moveTo>
                  <a:lnTo>
                    <a:pt x="558" y="81"/>
                  </a:lnTo>
                  <a:cubicBezTo>
                    <a:pt x="437" y="81"/>
                    <a:pt x="437" y="81"/>
                    <a:pt x="437" y="81"/>
                  </a:cubicBezTo>
                  <a:cubicBezTo>
                    <a:pt x="421" y="56"/>
                    <a:pt x="404" y="40"/>
                    <a:pt x="388" y="24"/>
                  </a:cubicBezTo>
                  <a:cubicBezTo>
                    <a:pt x="356" y="8"/>
                    <a:pt x="332" y="0"/>
                    <a:pt x="299" y="0"/>
                  </a:cubicBezTo>
                  <a:cubicBezTo>
                    <a:pt x="267" y="0"/>
                    <a:pt x="234" y="8"/>
                    <a:pt x="202" y="24"/>
                  </a:cubicBezTo>
                  <a:cubicBezTo>
                    <a:pt x="186" y="40"/>
                    <a:pt x="170" y="56"/>
                    <a:pt x="153" y="81"/>
                  </a:cubicBezTo>
                  <a:cubicBezTo>
                    <a:pt x="32" y="81"/>
                    <a:pt x="32" y="81"/>
                    <a:pt x="32" y="81"/>
                  </a:cubicBezTo>
                  <a:cubicBezTo>
                    <a:pt x="16" y="81"/>
                    <a:pt x="0" y="97"/>
                    <a:pt x="0" y="121"/>
                  </a:cubicBezTo>
                  <a:cubicBezTo>
                    <a:pt x="0" y="777"/>
                    <a:pt x="0" y="777"/>
                    <a:pt x="0" y="777"/>
                  </a:cubicBezTo>
                  <a:cubicBezTo>
                    <a:pt x="0" y="793"/>
                    <a:pt x="16" y="801"/>
                    <a:pt x="24" y="801"/>
                  </a:cubicBezTo>
                  <a:cubicBezTo>
                    <a:pt x="566" y="801"/>
                    <a:pt x="566" y="801"/>
                    <a:pt x="566" y="801"/>
                  </a:cubicBezTo>
                  <a:cubicBezTo>
                    <a:pt x="583" y="801"/>
                    <a:pt x="591" y="793"/>
                    <a:pt x="591" y="777"/>
                  </a:cubicBezTo>
                  <a:cubicBezTo>
                    <a:pt x="591" y="121"/>
                    <a:pt x="591" y="121"/>
                    <a:pt x="591" y="121"/>
                  </a:cubicBezTo>
                  <a:cubicBezTo>
                    <a:pt x="591" y="97"/>
                    <a:pt x="575" y="81"/>
                    <a:pt x="558" y="81"/>
                  </a:cubicBezTo>
                  <a:close/>
                  <a:moveTo>
                    <a:pt x="194" y="105"/>
                  </a:moveTo>
                  <a:lnTo>
                    <a:pt x="194" y="105"/>
                  </a:lnTo>
                  <a:cubicBezTo>
                    <a:pt x="202" y="89"/>
                    <a:pt x="218" y="73"/>
                    <a:pt x="234" y="65"/>
                  </a:cubicBezTo>
                  <a:cubicBezTo>
                    <a:pt x="251" y="48"/>
                    <a:pt x="275" y="40"/>
                    <a:pt x="299" y="40"/>
                  </a:cubicBezTo>
                  <a:cubicBezTo>
                    <a:pt x="315" y="40"/>
                    <a:pt x="340" y="48"/>
                    <a:pt x="356" y="65"/>
                  </a:cubicBezTo>
                  <a:cubicBezTo>
                    <a:pt x="372" y="73"/>
                    <a:pt x="388" y="89"/>
                    <a:pt x="396" y="105"/>
                  </a:cubicBezTo>
                  <a:cubicBezTo>
                    <a:pt x="396" y="154"/>
                    <a:pt x="396" y="154"/>
                    <a:pt x="396" y="154"/>
                  </a:cubicBezTo>
                  <a:cubicBezTo>
                    <a:pt x="194" y="154"/>
                    <a:pt x="194" y="154"/>
                    <a:pt x="194" y="154"/>
                  </a:cubicBezTo>
                  <a:lnTo>
                    <a:pt x="194" y="105"/>
                  </a:lnTo>
                  <a:close/>
                  <a:moveTo>
                    <a:pt x="121" y="129"/>
                  </a:moveTo>
                  <a:lnTo>
                    <a:pt x="121" y="129"/>
                  </a:lnTo>
                  <a:cubicBezTo>
                    <a:pt x="145" y="129"/>
                    <a:pt x="145" y="129"/>
                    <a:pt x="145" y="129"/>
                  </a:cubicBezTo>
                  <a:cubicBezTo>
                    <a:pt x="145" y="170"/>
                    <a:pt x="145" y="170"/>
                    <a:pt x="145" y="170"/>
                  </a:cubicBezTo>
                  <a:cubicBezTo>
                    <a:pt x="145" y="186"/>
                    <a:pt x="162" y="194"/>
                    <a:pt x="178" y="194"/>
                  </a:cubicBezTo>
                  <a:cubicBezTo>
                    <a:pt x="413" y="194"/>
                    <a:pt x="413" y="194"/>
                    <a:pt x="413" y="194"/>
                  </a:cubicBezTo>
                  <a:cubicBezTo>
                    <a:pt x="429" y="194"/>
                    <a:pt x="445" y="186"/>
                    <a:pt x="445" y="170"/>
                  </a:cubicBezTo>
                  <a:cubicBezTo>
                    <a:pt x="445" y="129"/>
                    <a:pt x="445" y="129"/>
                    <a:pt x="445" y="129"/>
                  </a:cubicBezTo>
                  <a:cubicBezTo>
                    <a:pt x="469" y="129"/>
                    <a:pt x="469" y="129"/>
                    <a:pt x="469" y="129"/>
                  </a:cubicBezTo>
                  <a:cubicBezTo>
                    <a:pt x="469" y="672"/>
                    <a:pt x="469" y="672"/>
                    <a:pt x="469" y="672"/>
                  </a:cubicBezTo>
                  <a:cubicBezTo>
                    <a:pt x="121" y="672"/>
                    <a:pt x="121" y="672"/>
                    <a:pt x="121" y="672"/>
                  </a:cubicBezTo>
                  <a:lnTo>
                    <a:pt x="121" y="129"/>
                  </a:lnTo>
                  <a:close/>
                  <a:moveTo>
                    <a:pt x="542" y="753"/>
                  </a:moveTo>
                  <a:lnTo>
                    <a:pt x="542" y="753"/>
                  </a:lnTo>
                  <a:cubicBezTo>
                    <a:pt x="48" y="753"/>
                    <a:pt x="48" y="753"/>
                    <a:pt x="48" y="753"/>
                  </a:cubicBezTo>
                  <a:cubicBezTo>
                    <a:pt x="48" y="129"/>
                    <a:pt x="48" y="129"/>
                    <a:pt x="48" y="129"/>
                  </a:cubicBezTo>
                  <a:cubicBezTo>
                    <a:pt x="72" y="129"/>
                    <a:pt x="72" y="129"/>
                    <a:pt x="72" y="129"/>
                  </a:cubicBezTo>
                  <a:cubicBezTo>
                    <a:pt x="72" y="696"/>
                    <a:pt x="72" y="696"/>
                    <a:pt x="72" y="696"/>
                  </a:cubicBezTo>
                  <a:cubicBezTo>
                    <a:pt x="72" y="712"/>
                    <a:pt x="89" y="720"/>
                    <a:pt x="97" y="720"/>
                  </a:cubicBezTo>
                  <a:cubicBezTo>
                    <a:pt x="493" y="720"/>
                    <a:pt x="493" y="720"/>
                    <a:pt x="493" y="720"/>
                  </a:cubicBezTo>
                  <a:cubicBezTo>
                    <a:pt x="510" y="720"/>
                    <a:pt x="518" y="712"/>
                    <a:pt x="518" y="696"/>
                  </a:cubicBezTo>
                  <a:cubicBezTo>
                    <a:pt x="518" y="129"/>
                    <a:pt x="518" y="129"/>
                    <a:pt x="518" y="129"/>
                  </a:cubicBezTo>
                  <a:cubicBezTo>
                    <a:pt x="542" y="129"/>
                    <a:pt x="542" y="129"/>
                    <a:pt x="542" y="129"/>
                  </a:cubicBezTo>
                  <a:lnTo>
                    <a:pt x="542" y="753"/>
                  </a:lnTo>
                  <a:close/>
                </a:path>
              </a:pathLst>
            </a:custGeom>
            <a:grpFill/>
            <a:ln>
              <a:noFill/>
            </a:ln>
            <a:effectLst/>
          </p:spPr>
          <p:txBody>
            <a:bodyPr wrap="none"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s-MX" sz="1080"/>
            </a:p>
          </p:txBody>
        </p:sp>
        <p:sp>
          <p:nvSpPr>
            <p:cNvPr id="12" name="Freeform 360">
              <a:extLst>
                <a:ext uri="{FF2B5EF4-FFF2-40B4-BE49-F238E27FC236}">
                  <a16:creationId xmlns:a16="http://schemas.microsoft.com/office/drawing/2014/main" id="{F4A0C490-0F71-4C8B-F08D-FFB49E51BC68}"/>
                </a:ext>
              </a:extLst>
            </p:cNvPr>
            <p:cNvSpPr>
              <a:spLocks noChangeArrowheads="1"/>
            </p:cNvSpPr>
            <p:nvPr/>
          </p:nvSpPr>
          <p:spPr bwMode="auto">
            <a:xfrm>
              <a:off x="6022394" y="2623620"/>
              <a:ext cx="150216" cy="33047"/>
            </a:xfrm>
            <a:custGeom>
              <a:avLst/>
              <a:gdLst>
                <a:gd name="T0" fmla="*/ 8699 w 219"/>
                <a:gd name="T1" fmla="*/ 17106 h 49"/>
                <a:gd name="T2" fmla="*/ 8699 w 219"/>
                <a:gd name="T3" fmla="*/ 17106 h 49"/>
                <a:gd name="T4" fmla="*/ 70314 w 219"/>
                <a:gd name="T5" fmla="*/ 17106 h 49"/>
                <a:gd name="T6" fmla="*/ 79013 w 219"/>
                <a:gd name="T7" fmla="*/ 8553 h 49"/>
                <a:gd name="T8" fmla="*/ 70314 w 219"/>
                <a:gd name="T9" fmla="*/ 0 h 49"/>
                <a:gd name="T10" fmla="*/ 8699 w 219"/>
                <a:gd name="T11" fmla="*/ 0 h 49"/>
                <a:gd name="T12" fmla="*/ 0 w 219"/>
                <a:gd name="T13" fmla="*/ 8553 h 49"/>
                <a:gd name="T14" fmla="*/ 8699 w 219"/>
                <a:gd name="T15" fmla="*/ 17106 h 4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9" h="49">
                  <a:moveTo>
                    <a:pt x="24" y="48"/>
                  </a:moveTo>
                  <a:lnTo>
                    <a:pt x="24" y="48"/>
                  </a:lnTo>
                  <a:cubicBezTo>
                    <a:pt x="194" y="48"/>
                    <a:pt x="194" y="48"/>
                    <a:pt x="194" y="48"/>
                  </a:cubicBezTo>
                  <a:cubicBezTo>
                    <a:pt x="210" y="48"/>
                    <a:pt x="218" y="40"/>
                    <a:pt x="218" y="24"/>
                  </a:cubicBezTo>
                  <a:cubicBezTo>
                    <a:pt x="218" y="16"/>
                    <a:pt x="210" y="0"/>
                    <a:pt x="194" y="0"/>
                  </a:cubicBezTo>
                  <a:cubicBezTo>
                    <a:pt x="24" y="0"/>
                    <a:pt x="24" y="0"/>
                    <a:pt x="24" y="0"/>
                  </a:cubicBezTo>
                  <a:cubicBezTo>
                    <a:pt x="8" y="0"/>
                    <a:pt x="0" y="16"/>
                    <a:pt x="0" y="24"/>
                  </a:cubicBezTo>
                  <a:cubicBezTo>
                    <a:pt x="0" y="40"/>
                    <a:pt x="8" y="48"/>
                    <a:pt x="24" y="48"/>
                  </a:cubicBezTo>
                </a:path>
              </a:pathLst>
            </a:custGeom>
            <a:grpFill/>
            <a:ln>
              <a:noFill/>
            </a:ln>
            <a:effectLst/>
          </p:spPr>
          <p:txBody>
            <a:bodyPr wrap="none"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s-MX" sz="1080"/>
            </a:p>
          </p:txBody>
        </p:sp>
        <p:sp>
          <p:nvSpPr>
            <p:cNvPr id="13" name="Freeform 361">
              <a:extLst>
                <a:ext uri="{FF2B5EF4-FFF2-40B4-BE49-F238E27FC236}">
                  <a16:creationId xmlns:a16="http://schemas.microsoft.com/office/drawing/2014/main" id="{3929B314-B3A9-0E31-C073-00E75D754A3B}"/>
                </a:ext>
              </a:extLst>
            </p:cNvPr>
            <p:cNvSpPr>
              <a:spLocks noChangeArrowheads="1"/>
            </p:cNvSpPr>
            <p:nvPr/>
          </p:nvSpPr>
          <p:spPr bwMode="auto">
            <a:xfrm>
              <a:off x="6022394" y="2710743"/>
              <a:ext cx="150216" cy="33049"/>
            </a:xfrm>
            <a:custGeom>
              <a:avLst/>
              <a:gdLst>
                <a:gd name="T0" fmla="*/ 8699 w 219"/>
                <a:gd name="T1" fmla="*/ 17114 h 50"/>
                <a:gd name="T2" fmla="*/ 8699 w 219"/>
                <a:gd name="T3" fmla="*/ 17114 h 50"/>
                <a:gd name="T4" fmla="*/ 70314 w 219"/>
                <a:gd name="T5" fmla="*/ 17114 h 50"/>
                <a:gd name="T6" fmla="*/ 79013 w 219"/>
                <a:gd name="T7" fmla="*/ 8732 h 50"/>
                <a:gd name="T8" fmla="*/ 70314 w 219"/>
                <a:gd name="T9" fmla="*/ 0 h 50"/>
                <a:gd name="T10" fmla="*/ 8699 w 219"/>
                <a:gd name="T11" fmla="*/ 0 h 50"/>
                <a:gd name="T12" fmla="*/ 0 w 219"/>
                <a:gd name="T13" fmla="*/ 8732 h 50"/>
                <a:gd name="T14" fmla="*/ 8699 w 219"/>
                <a:gd name="T15" fmla="*/ 17114 h 5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9" h="50">
                  <a:moveTo>
                    <a:pt x="24" y="49"/>
                  </a:moveTo>
                  <a:lnTo>
                    <a:pt x="24" y="49"/>
                  </a:lnTo>
                  <a:cubicBezTo>
                    <a:pt x="194" y="49"/>
                    <a:pt x="194" y="49"/>
                    <a:pt x="194" y="49"/>
                  </a:cubicBezTo>
                  <a:cubicBezTo>
                    <a:pt x="210" y="49"/>
                    <a:pt x="218" y="41"/>
                    <a:pt x="218" y="25"/>
                  </a:cubicBezTo>
                  <a:cubicBezTo>
                    <a:pt x="218" y="8"/>
                    <a:pt x="210" y="0"/>
                    <a:pt x="194" y="0"/>
                  </a:cubicBezTo>
                  <a:cubicBezTo>
                    <a:pt x="24" y="0"/>
                    <a:pt x="24" y="0"/>
                    <a:pt x="24" y="0"/>
                  </a:cubicBezTo>
                  <a:cubicBezTo>
                    <a:pt x="8" y="0"/>
                    <a:pt x="0" y="8"/>
                    <a:pt x="0" y="25"/>
                  </a:cubicBezTo>
                  <a:cubicBezTo>
                    <a:pt x="0" y="41"/>
                    <a:pt x="8" y="49"/>
                    <a:pt x="24" y="49"/>
                  </a:cubicBezTo>
                </a:path>
              </a:pathLst>
            </a:custGeom>
            <a:grpFill/>
            <a:ln>
              <a:noFill/>
            </a:ln>
            <a:effectLst/>
          </p:spPr>
          <p:txBody>
            <a:bodyPr wrap="none"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s-MX" sz="1080"/>
            </a:p>
          </p:txBody>
        </p:sp>
        <p:sp>
          <p:nvSpPr>
            <p:cNvPr id="14" name="Freeform 362">
              <a:extLst>
                <a:ext uri="{FF2B5EF4-FFF2-40B4-BE49-F238E27FC236}">
                  <a16:creationId xmlns:a16="http://schemas.microsoft.com/office/drawing/2014/main" id="{3A0BC957-300C-D29C-D2BA-6D62305807D7}"/>
                </a:ext>
              </a:extLst>
            </p:cNvPr>
            <p:cNvSpPr>
              <a:spLocks noChangeArrowheads="1"/>
            </p:cNvSpPr>
            <p:nvPr/>
          </p:nvSpPr>
          <p:spPr bwMode="auto">
            <a:xfrm>
              <a:off x="6022394" y="2797869"/>
              <a:ext cx="150216" cy="33047"/>
            </a:xfrm>
            <a:custGeom>
              <a:avLst/>
              <a:gdLst>
                <a:gd name="T0" fmla="*/ 8699 w 219"/>
                <a:gd name="T1" fmla="*/ 17113 h 50"/>
                <a:gd name="T2" fmla="*/ 8699 w 219"/>
                <a:gd name="T3" fmla="*/ 17113 h 50"/>
                <a:gd name="T4" fmla="*/ 70314 w 219"/>
                <a:gd name="T5" fmla="*/ 17113 h 50"/>
                <a:gd name="T6" fmla="*/ 79013 w 219"/>
                <a:gd name="T7" fmla="*/ 8382 h 50"/>
                <a:gd name="T8" fmla="*/ 70314 w 219"/>
                <a:gd name="T9" fmla="*/ 0 h 50"/>
                <a:gd name="T10" fmla="*/ 8699 w 219"/>
                <a:gd name="T11" fmla="*/ 0 h 50"/>
                <a:gd name="T12" fmla="*/ 0 w 219"/>
                <a:gd name="T13" fmla="*/ 8382 h 50"/>
                <a:gd name="T14" fmla="*/ 8699 w 219"/>
                <a:gd name="T15" fmla="*/ 17113 h 5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9" h="50">
                  <a:moveTo>
                    <a:pt x="24" y="49"/>
                  </a:moveTo>
                  <a:lnTo>
                    <a:pt x="24" y="49"/>
                  </a:lnTo>
                  <a:cubicBezTo>
                    <a:pt x="194" y="49"/>
                    <a:pt x="194" y="49"/>
                    <a:pt x="194" y="49"/>
                  </a:cubicBezTo>
                  <a:cubicBezTo>
                    <a:pt x="210" y="49"/>
                    <a:pt x="218" y="32"/>
                    <a:pt x="218" y="24"/>
                  </a:cubicBezTo>
                  <a:cubicBezTo>
                    <a:pt x="218" y="8"/>
                    <a:pt x="210" y="0"/>
                    <a:pt x="194" y="0"/>
                  </a:cubicBezTo>
                  <a:cubicBezTo>
                    <a:pt x="24" y="0"/>
                    <a:pt x="24" y="0"/>
                    <a:pt x="24" y="0"/>
                  </a:cubicBezTo>
                  <a:cubicBezTo>
                    <a:pt x="8" y="0"/>
                    <a:pt x="0" y="8"/>
                    <a:pt x="0" y="24"/>
                  </a:cubicBezTo>
                  <a:cubicBezTo>
                    <a:pt x="0" y="32"/>
                    <a:pt x="8" y="49"/>
                    <a:pt x="24" y="49"/>
                  </a:cubicBezTo>
                </a:path>
              </a:pathLst>
            </a:custGeom>
            <a:grpFill/>
            <a:ln>
              <a:noFill/>
            </a:ln>
            <a:effectLst/>
          </p:spPr>
          <p:txBody>
            <a:bodyPr wrap="none"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s-MX" sz="1080"/>
            </a:p>
          </p:txBody>
        </p:sp>
      </p:grpSp>
      <p:sp>
        <p:nvSpPr>
          <p:cNvPr id="9" name="Forma libre 38">
            <a:extLst>
              <a:ext uri="{FF2B5EF4-FFF2-40B4-BE49-F238E27FC236}">
                <a16:creationId xmlns:a16="http://schemas.microsoft.com/office/drawing/2014/main" id="{54B9F603-DC11-5C44-8D64-007384E8D011}"/>
              </a:ext>
            </a:extLst>
          </p:cNvPr>
          <p:cNvSpPr/>
          <p:nvPr/>
        </p:nvSpPr>
        <p:spPr>
          <a:xfrm>
            <a:off x="345197" y="1045855"/>
            <a:ext cx="439996" cy="410033"/>
          </a:xfrm>
          <a:custGeom>
            <a:avLst/>
            <a:gdLst>
              <a:gd name="connsiteX0" fmla="*/ 492585 w 519075"/>
              <a:gd name="connsiteY0" fmla="*/ 349408 h 509476"/>
              <a:gd name="connsiteX1" fmla="*/ 452861 w 519075"/>
              <a:gd name="connsiteY1" fmla="*/ 325707 h 509476"/>
              <a:gd name="connsiteX2" fmla="*/ 408633 w 519075"/>
              <a:gd name="connsiteY2" fmla="*/ 325042 h 509476"/>
              <a:gd name="connsiteX3" fmla="*/ 402430 w 519075"/>
              <a:gd name="connsiteY3" fmla="*/ 323270 h 509476"/>
              <a:gd name="connsiteX4" fmla="*/ 325640 w 519075"/>
              <a:gd name="connsiteY4" fmla="*/ 246332 h 509476"/>
              <a:gd name="connsiteX5" fmla="*/ 469770 w 519075"/>
              <a:gd name="connsiteY5" fmla="*/ 99396 h 509476"/>
              <a:gd name="connsiteX6" fmla="*/ 469844 w 519075"/>
              <a:gd name="connsiteY6" fmla="*/ 99322 h 509476"/>
              <a:gd name="connsiteX7" fmla="*/ 472797 w 519075"/>
              <a:gd name="connsiteY7" fmla="*/ 95261 h 509476"/>
              <a:gd name="connsiteX8" fmla="*/ 495834 w 519075"/>
              <a:gd name="connsiteY8" fmla="*/ 53026 h 509476"/>
              <a:gd name="connsiteX9" fmla="*/ 495834 w 519075"/>
              <a:gd name="connsiteY9" fmla="*/ 53026 h 509476"/>
              <a:gd name="connsiteX10" fmla="*/ 492807 w 519075"/>
              <a:gd name="connsiteY10" fmla="*/ 31391 h 509476"/>
              <a:gd name="connsiteX11" fmla="*/ 477449 w 519075"/>
              <a:gd name="connsiteY11" fmla="*/ 16181 h 509476"/>
              <a:gd name="connsiteX12" fmla="*/ 455371 w 519075"/>
              <a:gd name="connsiteY12" fmla="*/ 13670 h 509476"/>
              <a:gd name="connsiteX13" fmla="*/ 414170 w 519075"/>
              <a:gd name="connsiteY13" fmla="*/ 38332 h 509476"/>
              <a:gd name="connsiteX14" fmla="*/ 410331 w 519075"/>
              <a:gd name="connsiteY14" fmla="*/ 41359 h 509476"/>
              <a:gd name="connsiteX15" fmla="*/ 267013 w 519075"/>
              <a:gd name="connsiteY15" fmla="*/ 187557 h 509476"/>
              <a:gd name="connsiteX16" fmla="*/ 254091 w 519075"/>
              <a:gd name="connsiteY16" fmla="*/ 174636 h 509476"/>
              <a:gd name="connsiteX17" fmla="*/ 252836 w 519075"/>
              <a:gd name="connsiteY17" fmla="*/ 173528 h 509476"/>
              <a:gd name="connsiteX18" fmla="*/ 188376 w 519075"/>
              <a:gd name="connsiteY18" fmla="*/ 108995 h 509476"/>
              <a:gd name="connsiteX19" fmla="*/ 186604 w 519075"/>
              <a:gd name="connsiteY19" fmla="*/ 103309 h 509476"/>
              <a:gd name="connsiteX20" fmla="*/ 162090 w 519075"/>
              <a:gd name="connsiteY20" fmla="*/ 28512 h 509476"/>
              <a:gd name="connsiteX21" fmla="*/ 53697 w 519075"/>
              <a:gd name="connsiteY21" fmla="*/ 9315 h 509476"/>
              <a:gd name="connsiteX22" fmla="*/ 46683 w 519075"/>
              <a:gd name="connsiteY22" fmla="*/ 25190 h 509476"/>
              <a:gd name="connsiteX23" fmla="*/ 59087 w 519075"/>
              <a:gd name="connsiteY23" fmla="*/ 34641 h 509476"/>
              <a:gd name="connsiteX24" fmla="*/ 97778 w 519075"/>
              <a:gd name="connsiteY24" fmla="*/ 45495 h 509476"/>
              <a:gd name="connsiteX25" fmla="*/ 102430 w 519075"/>
              <a:gd name="connsiteY25" fmla="*/ 50294 h 509476"/>
              <a:gd name="connsiteX26" fmla="*/ 110109 w 519075"/>
              <a:gd name="connsiteY26" fmla="*/ 80272 h 509476"/>
              <a:gd name="connsiteX27" fmla="*/ 108337 w 519075"/>
              <a:gd name="connsiteY27" fmla="*/ 86696 h 509476"/>
              <a:gd name="connsiteX28" fmla="*/ 86185 w 519075"/>
              <a:gd name="connsiteY28" fmla="*/ 108330 h 509476"/>
              <a:gd name="connsiteX29" fmla="*/ 79762 w 519075"/>
              <a:gd name="connsiteY29" fmla="*/ 109955 h 509476"/>
              <a:gd name="connsiteX30" fmla="*/ 49931 w 519075"/>
              <a:gd name="connsiteY30" fmla="*/ 101611 h 509476"/>
              <a:gd name="connsiteX31" fmla="*/ 45280 w 519075"/>
              <a:gd name="connsiteY31" fmla="*/ 96812 h 509476"/>
              <a:gd name="connsiteX32" fmla="*/ 35312 w 519075"/>
              <a:gd name="connsiteY32" fmla="*/ 57973 h 509476"/>
              <a:gd name="connsiteX33" fmla="*/ 26230 w 519075"/>
              <a:gd name="connsiteY33" fmla="*/ 45420 h 509476"/>
              <a:gd name="connsiteX34" fmla="*/ 10207 w 519075"/>
              <a:gd name="connsiteY34" fmla="*/ 52066 h 509476"/>
              <a:gd name="connsiteX35" fmla="*/ 27042 w 519075"/>
              <a:gd name="connsiteY35" fmla="*/ 160828 h 509476"/>
              <a:gd name="connsiteX36" fmla="*/ 66766 w 519075"/>
              <a:gd name="connsiteY36" fmla="*/ 184530 h 509476"/>
              <a:gd name="connsiteX37" fmla="*/ 110995 w 519075"/>
              <a:gd name="connsiteY37" fmla="*/ 185194 h 509476"/>
              <a:gd name="connsiteX38" fmla="*/ 117197 w 519075"/>
              <a:gd name="connsiteY38" fmla="*/ 186967 h 509476"/>
              <a:gd name="connsiteX39" fmla="*/ 193102 w 519075"/>
              <a:gd name="connsiteY39" fmla="*/ 263019 h 509476"/>
              <a:gd name="connsiteX40" fmla="*/ 186530 w 519075"/>
              <a:gd name="connsiteY40" fmla="*/ 269738 h 509476"/>
              <a:gd name="connsiteX41" fmla="*/ 180402 w 519075"/>
              <a:gd name="connsiteY41" fmla="*/ 263757 h 509476"/>
              <a:gd name="connsiteX42" fmla="*/ 161278 w 519075"/>
              <a:gd name="connsiteY42" fmla="*/ 256152 h 509476"/>
              <a:gd name="connsiteX43" fmla="*/ 142376 w 519075"/>
              <a:gd name="connsiteY43" fmla="*/ 264274 h 509476"/>
              <a:gd name="connsiteX44" fmla="*/ 139496 w 519075"/>
              <a:gd name="connsiteY44" fmla="*/ 267228 h 509476"/>
              <a:gd name="connsiteX45" fmla="*/ 131891 w 519075"/>
              <a:gd name="connsiteY45" fmla="*/ 286351 h 509476"/>
              <a:gd name="connsiteX46" fmla="*/ 134549 w 519075"/>
              <a:gd name="connsiteY46" fmla="*/ 297796 h 509476"/>
              <a:gd name="connsiteX47" fmla="*/ 30512 w 519075"/>
              <a:gd name="connsiteY47" fmla="*/ 404639 h 509476"/>
              <a:gd name="connsiteX48" fmla="*/ 31620 w 519075"/>
              <a:gd name="connsiteY48" fmla="*/ 488296 h 509476"/>
              <a:gd name="connsiteX49" fmla="*/ 72895 w 519075"/>
              <a:gd name="connsiteY49" fmla="*/ 505057 h 509476"/>
              <a:gd name="connsiteX50" fmla="*/ 73707 w 519075"/>
              <a:gd name="connsiteY50" fmla="*/ 505057 h 509476"/>
              <a:gd name="connsiteX51" fmla="*/ 115351 w 519075"/>
              <a:gd name="connsiteY51" fmla="*/ 487188 h 509476"/>
              <a:gd name="connsiteX52" fmla="*/ 219462 w 519075"/>
              <a:gd name="connsiteY52" fmla="*/ 380347 h 509476"/>
              <a:gd name="connsiteX53" fmla="*/ 230611 w 519075"/>
              <a:gd name="connsiteY53" fmla="*/ 382709 h 509476"/>
              <a:gd name="connsiteX54" fmla="*/ 249883 w 519075"/>
              <a:gd name="connsiteY54" fmla="*/ 374587 h 509476"/>
              <a:gd name="connsiteX55" fmla="*/ 252762 w 519075"/>
              <a:gd name="connsiteY55" fmla="*/ 371633 h 509476"/>
              <a:gd name="connsiteX56" fmla="*/ 252245 w 519075"/>
              <a:gd name="connsiteY56" fmla="*/ 333533 h 509476"/>
              <a:gd name="connsiteX57" fmla="*/ 246191 w 519075"/>
              <a:gd name="connsiteY57" fmla="*/ 327626 h 509476"/>
              <a:gd name="connsiteX58" fmla="*/ 251950 w 519075"/>
              <a:gd name="connsiteY58" fmla="*/ 321719 h 509476"/>
              <a:gd name="connsiteX59" fmla="*/ 264059 w 519075"/>
              <a:gd name="connsiteY59" fmla="*/ 333903 h 509476"/>
              <a:gd name="connsiteX60" fmla="*/ 265241 w 519075"/>
              <a:gd name="connsiteY60" fmla="*/ 335010 h 509476"/>
              <a:gd name="connsiteX61" fmla="*/ 331325 w 519075"/>
              <a:gd name="connsiteY61" fmla="*/ 401168 h 509476"/>
              <a:gd name="connsiteX62" fmla="*/ 333023 w 519075"/>
              <a:gd name="connsiteY62" fmla="*/ 406854 h 509476"/>
              <a:gd name="connsiteX63" fmla="*/ 357537 w 519075"/>
              <a:gd name="connsiteY63" fmla="*/ 481651 h 509476"/>
              <a:gd name="connsiteX64" fmla="*/ 425172 w 519075"/>
              <a:gd name="connsiteY64" fmla="*/ 510078 h 509476"/>
              <a:gd name="connsiteX65" fmla="*/ 465930 w 519075"/>
              <a:gd name="connsiteY65" fmla="*/ 500848 h 509476"/>
              <a:gd name="connsiteX66" fmla="*/ 472945 w 519075"/>
              <a:gd name="connsiteY66" fmla="*/ 485048 h 509476"/>
              <a:gd name="connsiteX67" fmla="*/ 460540 w 519075"/>
              <a:gd name="connsiteY67" fmla="*/ 475597 h 509476"/>
              <a:gd name="connsiteX68" fmla="*/ 421849 w 519075"/>
              <a:gd name="connsiteY68" fmla="*/ 464742 h 509476"/>
              <a:gd name="connsiteX69" fmla="*/ 417198 w 519075"/>
              <a:gd name="connsiteY69" fmla="*/ 459943 h 509476"/>
              <a:gd name="connsiteX70" fmla="*/ 409519 w 519075"/>
              <a:gd name="connsiteY70" fmla="*/ 429965 h 509476"/>
              <a:gd name="connsiteX71" fmla="*/ 411291 w 519075"/>
              <a:gd name="connsiteY71" fmla="*/ 423541 h 509476"/>
              <a:gd name="connsiteX72" fmla="*/ 433442 w 519075"/>
              <a:gd name="connsiteY72" fmla="*/ 401906 h 509476"/>
              <a:gd name="connsiteX73" fmla="*/ 439866 w 519075"/>
              <a:gd name="connsiteY73" fmla="*/ 400283 h 509476"/>
              <a:gd name="connsiteX74" fmla="*/ 469696 w 519075"/>
              <a:gd name="connsiteY74" fmla="*/ 408626 h 509476"/>
              <a:gd name="connsiteX75" fmla="*/ 474348 w 519075"/>
              <a:gd name="connsiteY75" fmla="*/ 413425 h 509476"/>
              <a:gd name="connsiteX76" fmla="*/ 484316 w 519075"/>
              <a:gd name="connsiteY76" fmla="*/ 452338 h 509476"/>
              <a:gd name="connsiteX77" fmla="*/ 493471 w 519075"/>
              <a:gd name="connsiteY77" fmla="*/ 464890 h 509476"/>
              <a:gd name="connsiteX78" fmla="*/ 509494 w 519075"/>
              <a:gd name="connsiteY78" fmla="*/ 458245 h 509476"/>
              <a:gd name="connsiteX79" fmla="*/ 492585 w 519075"/>
              <a:gd name="connsiteY79" fmla="*/ 349408 h 509476"/>
              <a:gd name="connsiteX80" fmla="*/ 428716 w 519075"/>
              <a:gd name="connsiteY80" fmla="*/ 60631 h 509476"/>
              <a:gd name="connsiteX81" fmla="*/ 463641 w 519075"/>
              <a:gd name="connsiteY81" fmla="*/ 39809 h 509476"/>
              <a:gd name="connsiteX82" fmla="*/ 469622 w 519075"/>
              <a:gd name="connsiteY82" fmla="*/ 45716 h 509476"/>
              <a:gd name="connsiteX83" fmla="*/ 450129 w 519075"/>
              <a:gd name="connsiteY83" fmla="*/ 81527 h 509476"/>
              <a:gd name="connsiteX84" fmla="*/ 306959 w 519075"/>
              <a:gd name="connsiteY84" fmla="*/ 227503 h 509476"/>
              <a:gd name="connsiteX85" fmla="*/ 285841 w 519075"/>
              <a:gd name="connsiteY85" fmla="*/ 206312 h 509476"/>
              <a:gd name="connsiteX86" fmla="*/ 428716 w 519075"/>
              <a:gd name="connsiteY86" fmla="*/ 60631 h 509476"/>
              <a:gd name="connsiteX87" fmla="*/ 145920 w 519075"/>
              <a:gd name="connsiteY87" fmla="*/ 311087 h 509476"/>
              <a:gd name="connsiteX88" fmla="*/ 145920 w 519075"/>
              <a:gd name="connsiteY88" fmla="*/ 311087 h 509476"/>
              <a:gd name="connsiteX89" fmla="*/ 145920 w 519075"/>
              <a:gd name="connsiteY89" fmla="*/ 311087 h 509476"/>
              <a:gd name="connsiteX90" fmla="*/ 145920 w 519075"/>
              <a:gd name="connsiteY90" fmla="*/ 311087 h 509476"/>
              <a:gd name="connsiteX91" fmla="*/ 145920 w 519075"/>
              <a:gd name="connsiteY91" fmla="*/ 311087 h 509476"/>
              <a:gd name="connsiteX92" fmla="*/ 96080 w 519075"/>
              <a:gd name="connsiteY92" fmla="*/ 468582 h 509476"/>
              <a:gd name="connsiteX93" fmla="*/ 73190 w 519075"/>
              <a:gd name="connsiteY93" fmla="*/ 478402 h 509476"/>
              <a:gd name="connsiteX94" fmla="*/ 50005 w 519075"/>
              <a:gd name="connsiteY94" fmla="*/ 469173 h 509476"/>
              <a:gd name="connsiteX95" fmla="*/ 49415 w 519075"/>
              <a:gd name="connsiteY95" fmla="*/ 423098 h 509476"/>
              <a:gd name="connsiteX96" fmla="*/ 152344 w 519075"/>
              <a:gd name="connsiteY96" fmla="*/ 317363 h 509476"/>
              <a:gd name="connsiteX97" fmla="*/ 183651 w 519075"/>
              <a:gd name="connsiteY97" fmla="*/ 347858 h 509476"/>
              <a:gd name="connsiteX98" fmla="*/ 199083 w 519075"/>
              <a:gd name="connsiteY98" fmla="*/ 362847 h 509476"/>
              <a:gd name="connsiteX99" fmla="*/ 96080 w 519075"/>
              <a:gd name="connsiteY99" fmla="*/ 468582 h 509476"/>
              <a:gd name="connsiteX100" fmla="*/ 233491 w 519075"/>
              <a:gd name="connsiteY100" fmla="*/ 353027 h 509476"/>
              <a:gd name="connsiteX101" fmla="*/ 230611 w 519075"/>
              <a:gd name="connsiteY101" fmla="*/ 355980 h 509476"/>
              <a:gd name="connsiteX102" fmla="*/ 230094 w 519075"/>
              <a:gd name="connsiteY102" fmla="*/ 355980 h 509476"/>
              <a:gd name="connsiteX103" fmla="*/ 158398 w 519075"/>
              <a:gd name="connsiteY103" fmla="*/ 286130 h 509476"/>
              <a:gd name="connsiteX104" fmla="*/ 158324 w 519075"/>
              <a:gd name="connsiteY104" fmla="*/ 285908 h 509476"/>
              <a:gd name="connsiteX105" fmla="*/ 158398 w 519075"/>
              <a:gd name="connsiteY105" fmla="*/ 285687 h 509476"/>
              <a:gd name="connsiteX106" fmla="*/ 161278 w 519075"/>
              <a:gd name="connsiteY106" fmla="*/ 282734 h 509476"/>
              <a:gd name="connsiteX107" fmla="*/ 161499 w 519075"/>
              <a:gd name="connsiteY107" fmla="*/ 282659 h 509476"/>
              <a:gd name="connsiteX108" fmla="*/ 161721 w 519075"/>
              <a:gd name="connsiteY108" fmla="*/ 282734 h 509476"/>
              <a:gd name="connsiteX109" fmla="*/ 198566 w 519075"/>
              <a:gd name="connsiteY109" fmla="*/ 318618 h 509476"/>
              <a:gd name="connsiteX110" fmla="*/ 214367 w 519075"/>
              <a:gd name="connsiteY110" fmla="*/ 334050 h 509476"/>
              <a:gd name="connsiteX111" fmla="*/ 214367 w 519075"/>
              <a:gd name="connsiteY111" fmla="*/ 334050 h 509476"/>
              <a:gd name="connsiteX112" fmla="*/ 233343 w 519075"/>
              <a:gd name="connsiteY112" fmla="*/ 352583 h 509476"/>
              <a:gd name="connsiteX113" fmla="*/ 233491 w 519075"/>
              <a:gd name="connsiteY113" fmla="*/ 353027 h 509476"/>
              <a:gd name="connsiteX114" fmla="*/ 232826 w 519075"/>
              <a:gd name="connsiteY114" fmla="*/ 314853 h 509476"/>
              <a:gd name="connsiteX115" fmla="*/ 232826 w 519075"/>
              <a:gd name="connsiteY115" fmla="*/ 314853 h 509476"/>
              <a:gd name="connsiteX116" fmla="*/ 232826 w 519075"/>
              <a:gd name="connsiteY116" fmla="*/ 314853 h 509476"/>
              <a:gd name="connsiteX117" fmla="*/ 232826 w 519075"/>
              <a:gd name="connsiteY117" fmla="*/ 314853 h 509476"/>
              <a:gd name="connsiteX118" fmla="*/ 232826 w 519075"/>
              <a:gd name="connsiteY118" fmla="*/ 314853 h 509476"/>
              <a:gd name="connsiteX119" fmla="*/ 226919 w 519075"/>
              <a:gd name="connsiteY119" fmla="*/ 309019 h 509476"/>
              <a:gd name="connsiteX120" fmla="*/ 210896 w 519075"/>
              <a:gd name="connsiteY120" fmla="*/ 293366 h 509476"/>
              <a:gd name="connsiteX121" fmla="*/ 205506 w 519075"/>
              <a:gd name="connsiteY121" fmla="*/ 288124 h 509476"/>
              <a:gd name="connsiteX122" fmla="*/ 211856 w 519075"/>
              <a:gd name="connsiteY122" fmla="*/ 281700 h 509476"/>
              <a:gd name="connsiteX123" fmla="*/ 232974 w 519075"/>
              <a:gd name="connsiteY123" fmla="*/ 302891 h 509476"/>
              <a:gd name="connsiteX124" fmla="*/ 226919 w 519075"/>
              <a:gd name="connsiteY124" fmla="*/ 309019 h 509476"/>
              <a:gd name="connsiteX125" fmla="*/ 476784 w 519075"/>
              <a:gd name="connsiteY125" fmla="*/ 383004 h 509476"/>
              <a:gd name="connsiteX126" fmla="*/ 446954 w 519075"/>
              <a:gd name="connsiteY126" fmla="*/ 374661 h 509476"/>
              <a:gd name="connsiteX127" fmla="*/ 414761 w 519075"/>
              <a:gd name="connsiteY127" fmla="*/ 382931 h 509476"/>
              <a:gd name="connsiteX128" fmla="*/ 392610 w 519075"/>
              <a:gd name="connsiteY128" fmla="*/ 404565 h 509476"/>
              <a:gd name="connsiteX129" fmla="*/ 383676 w 519075"/>
              <a:gd name="connsiteY129" fmla="*/ 436610 h 509476"/>
              <a:gd name="connsiteX130" fmla="*/ 391355 w 519075"/>
              <a:gd name="connsiteY130" fmla="*/ 466588 h 509476"/>
              <a:gd name="connsiteX131" fmla="*/ 396080 w 519075"/>
              <a:gd name="connsiteY131" fmla="*/ 477073 h 509476"/>
              <a:gd name="connsiteX132" fmla="*/ 376439 w 519075"/>
              <a:gd name="connsiteY132" fmla="*/ 463044 h 509476"/>
              <a:gd name="connsiteX133" fmla="*/ 359235 w 519075"/>
              <a:gd name="connsiteY133" fmla="*/ 410767 h 509476"/>
              <a:gd name="connsiteX134" fmla="*/ 350006 w 519075"/>
              <a:gd name="connsiteY134" fmla="*/ 382414 h 509476"/>
              <a:gd name="connsiteX135" fmla="*/ 282814 w 519075"/>
              <a:gd name="connsiteY135" fmla="*/ 315074 h 509476"/>
              <a:gd name="connsiteX136" fmla="*/ 281633 w 519075"/>
              <a:gd name="connsiteY136" fmla="*/ 313967 h 509476"/>
              <a:gd name="connsiteX137" fmla="*/ 261180 w 519075"/>
              <a:gd name="connsiteY137" fmla="*/ 293514 h 509476"/>
              <a:gd name="connsiteX138" fmla="*/ 261180 w 519075"/>
              <a:gd name="connsiteY138" fmla="*/ 293440 h 509476"/>
              <a:gd name="connsiteX139" fmla="*/ 221308 w 519075"/>
              <a:gd name="connsiteY139" fmla="*/ 253494 h 509476"/>
              <a:gd name="connsiteX140" fmla="*/ 221234 w 519075"/>
              <a:gd name="connsiteY140" fmla="*/ 253494 h 509476"/>
              <a:gd name="connsiteX141" fmla="*/ 136026 w 519075"/>
              <a:gd name="connsiteY141" fmla="*/ 168138 h 509476"/>
              <a:gd name="connsiteX142" fmla="*/ 104940 w 519075"/>
              <a:gd name="connsiteY142" fmla="*/ 159278 h 509476"/>
              <a:gd name="connsiteX143" fmla="*/ 46166 w 519075"/>
              <a:gd name="connsiteY143" fmla="*/ 142147 h 509476"/>
              <a:gd name="connsiteX144" fmla="*/ 32653 w 519075"/>
              <a:gd name="connsiteY144" fmla="*/ 122211 h 509476"/>
              <a:gd name="connsiteX145" fmla="*/ 42991 w 519075"/>
              <a:gd name="connsiteY145" fmla="*/ 127158 h 509476"/>
              <a:gd name="connsiteX146" fmla="*/ 72821 w 519075"/>
              <a:gd name="connsiteY146" fmla="*/ 135502 h 509476"/>
              <a:gd name="connsiteX147" fmla="*/ 105014 w 519075"/>
              <a:gd name="connsiteY147" fmla="*/ 127232 h 509476"/>
              <a:gd name="connsiteX148" fmla="*/ 127165 w 519075"/>
              <a:gd name="connsiteY148" fmla="*/ 105598 h 509476"/>
              <a:gd name="connsiteX149" fmla="*/ 136099 w 519075"/>
              <a:gd name="connsiteY149" fmla="*/ 73553 h 509476"/>
              <a:gd name="connsiteX150" fmla="*/ 128420 w 519075"/>
              <a:gd name="connsiteY150" fmla="*/ 43575 h 509476"/>
              <a:gd name="connsiteX151" fmla="*/ 123695 w 519075"/>
              <a:gd name="connsiteY151" fmla="*/ 33090 h 509476"/>
              <a:gd name="connsiteX152" fmla="*/ 143335 w 519075"/>
              <a:gd name="connsiteY152" fmla="*/ 47119 h 509476"/>
              <a:gd name="connsiteX153" fmla="*/ 160540 w 519075"/>
              <a:gd name="connsiteY153" fmla="*/ 99396 h 509476"/>
              <a:gd name="connsiteX154" fmla="*/ 169769 w 519075"/>
              <a:gd name="connsiteY154" fmla="*/ 127749 h 509476"/>
              <a:gd name="connsiteX155" fmla="*/ 235337 w 519075"/>
              <a:gd name="connsiteY155" fmla="*/ 193464 h 509476"/>
              <a:gd name="connsiteX156" fmla="*/ 236592 w 519075"/>
              <a:gd name="connsiteY156" fmla="*/ 194572 h 509476"/>
              <a:gd name="connsiteX157" fmla="*/ 257857 w 519075"/>
              <a:gd name="connsiteY157" fmla="*/ 215837 h 509476"/>
              <a:gd name="connsiteX158" fmla="*/ 257857 w 519075"/>
              <a:gd name="connsiteY158" fmla="*/ 215837 h 509476"/>
              <a:gd name="connsiteX159" fmla="*/ 297729 w 519075"/>
              <a:gd name="connsiteY159" fmla="*/ 255783 h 509476"/>
              <a:gd name="connsiteX160" fmla="*/ 297729 w 519075"/>
              <a:gd name="connsiteY160" fmla="*/ 255783 h 509476"/>
              <a:gd name="connsiteX161" fmla="*/ 383749 w 519075"/>
              <a:gd name="connsiteY161" fmla="*/ 341951 h 509476"/>
              <a:gd name="connsiteX162" fmla="*/ 414835 w 519075"/>
              <a:gd name="connsiteY162" fmla="*/ 350812 h 509476"/>
              <a:gd name="connsiteX163" fmla="*/ 473609 w 519075"/>
              <a:gd name="connsiteY163" fmla="*/ 367941 h 509476"/>
              <a:gd name="connsiteX164" fmla="*/ 487195 w 519075"/>
              <a:gd name="connsiteY164" fmla="*/ 387877 h 509476"/>
              <a:gd name="connsiteX165" fmla="*/ 476784 w 519075"/>
              <a:gd name="connsiteY165" fmla="*/ 383004 h 509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Lst>
            <a:rect l="l" t="t" r="r" b="b"/>
            <a:pathLst>
              <a:path w="519075" h="509476">
                <a:moveTo>
                  <a:pt x="492585" y="349408"/>
                </a:moveTo>
                <a:cubicBezTo>
                  <a:pt x="481288" y="337816"/>
                  <a:pt x="467924" y="329842"/>
                  <a:pt x="452861" y="325707"/>
                </a:cubicBezTo>
                <a:cubicBezTo>
                  <a:pt x="438684" y="321793"/>
                  <a:pt x="423326" y="321498"/>
                  <a:pt x="408633" y="325042"/>
                </a:cubicBezTo>
                <a:cubicBezTo>
                  <a:pt x="406417" y="325559"/>
                  <a:pt x="404055" y="324894"/>
                  <a:pt x="402430" y="323270"/>
                </a:cubicBezTo>
                <a:lnTo>
                  <a:pt x="325640" y="246332"/>
                </a:lnTo>
                <a:lnTo>
                  <a:pt x="469770" y="99396"/>
                </a:lnTo>
                <a:cubicBezTo>
                  <a:pt x="469770" y="99396"/>
                  <a:pt x="469844" y="99322"/>
                  <a:pt x="469844" y="99322"/>
                </a:cubicBezTo>
                <a:cubicBezTo>
                  <a:pt x="471025" y="98066"/>
                  <a:pt x="471985" y="96737"/>
                  <a:pt x="472797" y="95261"/>
                </a:cubicBezTo>
                <a:lnTo>
                  <a:pt x="495834" y="53026"/>
                </a:lnTo>
                <a:cubicBezTo>
                  <a:pt x="495834" y="53026"/>
                  <a:pt x="495834" y="53026"/>
                  <a:pt x="495834" y="53026"/>
                </a:cubicBezTo>
                <a:cubicBezTo>
                  <a:pt x="499748" y="45938"/>
                  <a:pt x="498492" y="37003"/>
                  <a:pt x="492807" y="31391"/>
                </a:cubicBezTo>
                <a:lnTo>
                  <a:pt x="477449" y="16181"/>
                </a:lnTo>
                <a:cubicBezTo>
                  <a:pt x="471616" y="10422"/>
                  <a:pt x="462534" y="9388"/>
                  <a:pt x="455371" y="13670"/>
                </a:cubicBezTo>
                <a:lnTo>
                  <a:pt x="414170" y="38332"/>
                </a:lnTo>
                <a:cubicBezTo>
                  <a:pt x="412767" y="39144"/>
                  <a:pt x="411438" y="40178"/>
                  <a:pt x="410331" y="41359"/>
                </a:cubicBezTo>
                <a:lnTo>
                  <a:pt x="267013" y="187557"/>
                </a:lnTo>
                <a:lnTo>
                  <a:pt x="254091" y="174636"/>
                </a:lnTo>
                <a:cubicBezTo>
                  <a:pt x="253722" y="174266"/>
                  <a:pt x="253279" y="173897"/>
                  <a:pt x="252836" y="173528"/>
                </a:cubicBezTo>
                <a:lnTo>
                  <a:pt x="188376" y="108995"/>
                </a:lnTo>
                <a:cubicBezTo>
                  <a:pt x="186973" y="107592"/>
                  <a:pt x="186309" y="105450"/>
                  <a:pt x="186604" y="103309"/>
                </a:cubicBezTo>
                <a:cubicBezTo>
                  <a:pt x="190665" y="75842"/>
                  <a:pt x="181731" y="48595"/>
                  <a:pt x="162090" y="28512"/>
                </a:cubicBezTo>
                <a:cubicBezTo>
                  <a:pt x="133737" y="-432"/>
                  <a:pt x="90173" y="-8185"/>
                  <a:pt x="53697" y="9315"/>
                </a:cubicBezTo>
                <a:cubicBezTo>
                  <a:pt x="47790" y="12120"/>
                  <a:pt x="44837" y="18839"/>
                  <a:pt x="46683" y="25190"/>
                </a:cubicBezTo>
                <a:cubicBezTo>
                  <a:pt x="48381" y="30727"/>
                  <a:pt x="53402" y="34493"/>
                  <a:pt x="59087" y="34641"/>
                </a:cubicBezTo>
                <a:lnTo>
                  <a:pt x="97778" y="45495"/>
                </a:lnTo>
                <a:cubicBezTo>
                  <a:pt x="100067" y="46159"/>
                  <a:pt x="101839" y="47931"/>
                  <a:pt x="102430" y="50294"/>
                </a:cubicBezTo>
                <a:lnTo>
                  <a:pt x="110109" y="80272"/>
                </a:lnTo>
                <a:cubicBezTo>
                  <a:pt x="110699" y="82560"/>
                  <a:pt x="110035" y="85071"/>
                  <a:pt x="108337" y="86696"/>
                </a:cubicBezTo>
                <a:lnTo>
                  <a:pt x="86185" y="108330"/>
                </a:lnTo>
                <a:cubicBezTo>
                  <a:pt x="84487" y="109955"/>
                  <a:pt x="82051" y="110619"/>
                  <a:pt x="79762" y="109955"/>
                </a:cubicBezTo>
                <a:lnTo>
                  <a:pt x="49931" y="101611"/>
                </a:lnTo>
                <a:cubicBezTo>
                  <a:pt x="47642" y="100946"/>
                  <a:pt x="45870" y="99174"/>
                  <a:pt x="45280" y="96812"/>
                </a:cubicBezTo>
                <a:lnTo>
                  <a:pt x="35312" y="57973"/>
                </a:lnTo>
                <a:cubicBezTo>
                  <a:pt x="35312" y="52361"/>
                  <a:pt x="31694" y="47193"/>
                  <a:pt x="26230" y="45420"/>
                </a:cubicBezTo>
                <a:cubicBezTo>
                  <a:pt x="19953" y="43353"/>
                  <a:pt x="13160" y="46159"/>
                  <a:pt x="10207" y="52066"/>
                </a:cubicBezTo>
                <a:cubicBezTo>
                  <a:pt x="-8031" y="88173"/>
                  <a:pt x="-1312" y="131884"/>
                  <a:pt x="27042" y="160828"/>
                </a:cubicBezTo>
                <a:cubicBezTo>
                  <a:pt x="38339" y="172421"/>
                  <a:pt x="51703" y="180395"/>
                  <a:pt x="66766" y="184530"/>
                </a:cubicBezTo>
                <a:cubicBezTo>
                  <a:pt x="80943" y="188443"/>
                  <a:pt x="96301" y="188739"/>
                  <a:pt x="110995" y="185194"/>
                </a:cubicBezTo>
                <a:cubicBezTo>
                  <a:pt x="113210" y="184678"/>
                  <a:pt x="115573" y="185342"/>
                  <a:pt x="117197" y="186967"/>
                </a:cubicBezTo>
                <a:lnTo>
                  <a:pt x="193102" y="263019"/>
                </a:lnTo>
                <a:lnTo>
                  <a:pt x="186530" y="269738"/>
                </a:lnTo>
                <a:lnTo>
                  <a:pt x="180402" y="263757"/>
                </a:lnTo>
                <a:cubicBezTo>
                  <a:pt x="175233" y="258736"/>
                  <a:pt x="168440" y="256004"/>
                  <a:pt x="161278" y="256152"/>
                </a:cubicBezTo>
                <a:cubicBezTo>
                  <a:pt x="154042" y="256226"/>
                  <a:pt x="147323" y="259106"/>
                  <a:pt x="142376" y="264274"/>
                </a:cubicBezTo>
                <a:lnTo>
                  <a:pt x="139496" y="267228"/>
                </a:lnTo>
                <a:cubicBezTo>
                  <a:pt x="134475" y="272396"/>
                  <a:pt x="131817" y="279190"/>
                  <a:pt x="131891" y="286351"/>
                </a:cubicBezTo>
                <a:cubicBezTo>
                  <a:pt x="131965" y="290412"/>
                  <a:pt x="132851" y="294252"/>
                  <a:pt x="134549" y="297796"/>
                </a:cubicBezTo>
                <a:lnTo>
                  <a:pt x="30512" y="404639"/>
                </a:lnTo>
                <a:cubicBezTo>
                  <a:pt x="7770" y="428045"/>
                  <a:pt x="8213" y="465554"/>
                  <a:pt x="31620" y="488296"/>
                </a:cubicBezTo>
                <a:cubicBezTo>
                  <a:pt x="42769" y="499150"/>
                  <a:pt x="57389" y="505057"/>
                  <a:pt x="72895" y="505057"/>
                </a:cubicBezTo>
                <a:cubicBezTo>
                  <a:pt x="73190" y="505057"/>
                  <a:pt x="73412" y="505057"/>
                  <a:pt x="73707" y="505057"/>
                </a:cubicBezTo>
                <a:cubicBezTo>
                  <a:pt x="89508" y="504836"/>
                  <a:pt x="104276" y="498486"/>
                  <a:pt x="115351" y="487188"/>
                </a:cubicBezTo>
                <a:lnTo>
                  <a:pt x="219462" y="380347"/>
                </a:lnTo>
                <a:cubicBezTo>
                  <a:pt x="223006" y="381970"/>
                  <a:pt x="226771" y="382709"/>
                  <a:pt x="230611" y="382709"/>
                </a:cubicBezTo>
                <a:cubicBezTo>
                  <a:pt x="237626" y="382709"/>
                  <a:pt x="244640" y="379977"/>
                  <a:pt x="249883" y="374587"/>
                </a:cubicBezTo>
                <a:lnTo>
                  <a:pt x="252762" y="371633"/>
                </a:lnTo>
                <a:cubicBezTo>
                  <a:pt x="263099" y="361001"/>
                  <a:pt x="262878" y="343944"/>
                  <a:pt x="252245" y="333533"/>
                </a:cubicBezTo>
                <a:lnTo>
                  <a:pt x="246191" y="327626"/>
                </a:lnTo>
                <a:lnTo>
                  <a:pt x="251950" y="321719"/>
                </a:lnTo>
                <a:lnTo>
                  <a:pt x="264059" y="333903"/>
                </a:lnTo>
                <a:cubicBezTo>
                  <a:pt x="264428" y="334272"/>
                  <a:pt x="264871" y="334641"/>
                  <a:pt x="265241" y="335010"/>
                </a:cubicBezTo>
                <a:lnTo>
                  <a:pt x="331325" y="401168"/>
                </a:lnTo>
                <a:cubicBezTo>
                  <a:pt x="332728" y="402571"/>
                  <a:pt x="333392" y="404713"/>
                  <a:pt x="333023" y="406854"/>
                </a:cubicBezTo>
                <a:cubicBezTo>
                  <a:pt x="328962" y="434321"/>
                  <a:pt x="337897" y="461567"/>
                  <a:pt x="357537" y="481651"/>
                </a:cubicBezTo>
                <a:cubicBezTo>
                  <a:pt x="375775" y="500258"/>
                  <a:pt x="400289" y="510078"/>
                  <a:pt x="425172" y="510078"/>
                </a:cubicBezTo>
                <a:cubicBezTo>
                  <a:pt x="438980" y="510078"/>
                  <a:pt x="452935" y="507051"/>
                  <a:pt x="465930" y="500848"/>
                </a:cubicBezTo>
                <a:cubicBezTo>
                  <a:pt x="471837" y="498043"/>
                  <a:pt x="474791" y="491324"/>
                  <a:pt x="472945" y="485048"/>
                </a:cubicBezTo>
                <a:cubicBezTo>
                  <a:pt x="471246" y="479510"/>
                  <a:pt x="466226" y="475744"/>
                  <a:pt x="460540" y="475597"/>
                </a:cubicBezTo>
                <a:lnTo>
                  <a:pt x="421849" y="464742"/>
                </a:lnTo>
                <a:cubicBezTo>
                  <a:pt x="419560" y="464077"/>
                  <a:pt x="417788" y="462306"/>
                  <a:pt x="417198" y="459943"/>
                </a:cubicBezTo>
                <a:lnTo>
                  <a:pt x="409519" y="429965"/>
                </a:lnTo>
                <a:cubicBezTo>
                  <a:pt x="408928" y="427676"/>
                  <a:pt x="409592" y="425165"/>
                  <a:pt x="411291" y="423541"/>
                </a:cubicBezTo>
                <a:lnTo>
                  <a:pt x="433442" y="401906"/>
                </a:lnTo>
                <a:cubicBezTo>
                  <a:pt x="435140" y="400283"/>
                  <a:pt x="437577" y="399618"/>
                  <a:pt x="439866" y="400283"/>
                </a:cubicBezTo>
                <a:lnTo>
                  <a:pt x="469696" y="408626"/>
                </a:lnTo>
                <a:cubicBezTo>
                  <a:pt x="471985" y="409290"/>
                  <a:pt x="473757" y="411063"/>
                  <a:pt x="474348" y="413425"/>
                </a:cubicBezTo>
                <a:lnTo>
                  <a:pt x="484316" y="452338"/>
                </a:lnTo>
                <a:cubicBezTo>
                  <a:pt x="484316" y="457949"/>
                  <a:pt x="487934" y="463118"/>
                  <a:pt x="493471" y="464890"/>
                </a:cubicBezTo>
                <a:cubicBezTo>
                  <a:pt x="499674" y="466957"/>
                  <a:pt x="506541" y="464152"/>
                  <a:pt x="509494" y="458245"/>
                </a:cubicBezTo>
                <a:cubicBezTo>
                  <a:pt x="527658" y="422065"/>
                  <a:pt x="520865" y="378353"/>
                  <a:pt x="492585" y="349408"/>
                </a:cubicBezTo>
                <a:close/>
                <a:moveTo>
                  <a:pt x="428716" y="60631"/>
                </a:moveTo>
                <a:lnTo>
                  <a:pt x="463641" y="39809"/>
                </a:lnTo>
                <a:lnTo>
                  <a:pt x="469622" y="45716"/>
                </a:lnTo>
                <a:lnTo>
                  <a:pt x="450129" y="81527"/>
                </a:lnTo>
                <a:lnTo>
                  <a:pt x="306959" y="227503"/>
                </a:lnTo>
                <a:lnTo>
                  <a:pt x="285841" y="206312"/>
                </a:lnTo>
                <a:lnTo>
                  <a:pt x="428716" y="60631"/>
                </a:lnTo>
                <a:close/>
                <a:moveTo>
                  <a:pt x="145920" y="311087"/>
                </a:moveTo>
                <a:cubicBezTo>
                  <a:pt x="145920" y="311087"/>
                  <a:pt x="145920" y="311087"/>
                  <a:pt x="145920" y="311087"/>
                </a:cubicBezTo>
                <a:lnTo>
                  <a:pt x="145920" y="311087"/>
                </a:lnTo>
                <a:lnTo>
                  <a:pt x="145920" y="311087"/>
                </a:lnTo>
                <a:lnTo>
                  <a:pt x="145920" y="311087"/>
                </a:lnTo>
                <a:close/>
                <a:moveTo>
                  <a:pt x="96080" y="468582"/>
                </a:moveTo>
                <a:cubicBezTo>
                  <a:pt x="90025" y="474784"/>
                  <a:pt x="81829" y="478328"/>
                  <a:pt x="73190" y="478402"/>
                </a:cubicBezTo>
                <a:cubicBezTo>
                  <a:pt x="64477" y="478476"/>
                  <a:pt x="56281" y="475227"/>
                  <a:pt x="50005" y="469173"/>
                </a:cubicBezTo>
                <a:cubicBezTo>
                  <a:pt x="37158" y="456620"/>
                  <a:pt x="36862" y="435946"/>
                  <a:pt x="49415" y="423098"/>
                </a:cubicBezTo>
                <a:lnTo>
                  <a:pt x="152344" y="317363"/>
                </a:lnTo>
                <a:lnTo>
                  <a:pt x="183651" y="347858"/>
                </a:lnTo>
                <a:lnTo>
                  <a:pt x="199083" y="362847"/>
                </a:lnTo>
                <a:lnTo>
                  <a:pt x="96080" y="468582"/>
                </a:lnTo>
                <a:close/>
                <a:moveTo>
                  <a:pt x="233491" y="353027"/>
                </a:moveTo>
                <a:lnTo>
                  <a:pt x="230611" y="355980"/>
                </a:lnTo>
                <a:cubicBezTo>
                  <a:pt x="230463" y="356127"/>
                  <a:pt x="230242" y="356127"/>
                  <a:pt x="230094" y="355980"/>
                </a:cubicBezTo>
                <a:lnTo>
                  <a:pt x="158398" y="286130"/>
                </a:lnTo>
                <a:cubicBezTo>
                  <a:pt x="158398" y="286130"/>
                  <a:pt x="158324" y="286056"/>
                  <a:pt x="158324" y="285908"/>
                </a:cubicBezTo>
                <a:cubicBezTo>
                  <a:pt x="158324" y="285761"/>
                  <a:pt x="158398" y="285687"/>
                  <a:pt x="158398" y="285687"/>
                </a:cubicBezTo>
                <a:lnTo>
                  <a:pt x="161278" y="282734"/>
                </a:lnTo>
                <a:cubicBezTo>
                  <a:pt x="161278" y="282734"/>
                  <a:pt x="161352" y="282659"/>
                  <a:pt x="161499" y="282659"/>
                </a:cubicBezTo>
                <a:cubicBezTo>
                  <a:pt x="161647" y="282659"/>
                  <a:pt x="161721" y="282734"/>
                  <a:pt x="161721" y="282734"/>
                </a:cubicBezTo>
                <a:lnTo>
                  <a:pt x="198566" y="318618"/>
                </a:lnTo>
                <a:lnTo>
                  <a:pt x="214367" y="334050"/>
                </a:lnTo>
                <a:cubicBezTo>
                  <a:pt x="214367" y="334050"/>
                  <a:pt x="214367" y="334050"/>
                  <a:pt x="214367" y="334050"/>
                </a:cubicBezTo>
                <a:lnTo>
                  <a:pt x="233343" y="352583"/>
                </a:lnTo>
                <a:cubicBezTo>
                  <a:pt x="233565" y="352658"/>
                  <a:pt x="233565" y="352952"/>
                  <a:pt x="233491" y="353027"/>
                </a:cubicBezTo>
                <a:close/>
                <a:moveTo>
                  <a:pt x="232826" y="314853"/>
                </a:moveTo>
                <a:cubicBezTo>
                  <a:pt x="232900" y="314853"/>
                  <a:pt x="232900" y="314853"/>
                  <a:pt x="232826" y="314853"/>
                </a:cubicBezTo>
                <a:lnTo>
                  <a:pt x="232826" y="314853"/>
                </a:lnTo>
                <a:cubicBezTo>
                  <a:pt x="232900" y="314853"/>
                  <a:pt x="232900" y="314853"/>
                  <a:pt x="232826" y="314853"/>
                </a:cubicBezTo>
                <a:lnTo>
                  <a:pt x="232826" y="314853"/>
                </a:lnTo>
                <a:close/>
                <a:moveTo>
                  <a:pt x="226919" y="309019"/>
                </a:moveTo>
                <a:lnTo>
                  <a:pt x="210896" y="293366"/>
                </a:lnTo>
                <a:lnTo>
                  <a:pt x="205506" y="288124"/>
                </a:lnTo>
                <a:lnTo>
                  <a:pt x="211856" y="281700"/>
                </a:lnTo>
                <a:lnTo>
                  <a:pt x="232974" y="302891"/>
                </a:lnTo>
                <a:lnTo>
                  <a:pt x="226919" y="309019"/>
                </a:lnTo>
                <a:close/>
                <a:moveTo>
                  <a:pt x="476784" y="383004"/>
                </a:moveTo>
                <a:lnTo>
                  <a:pt x="446954" y="374661"/>
                </a:lnTo>
                <a:cubicBezTo>
                  <a:pt x="435583" y="371486"/>
                  <a:pt x="423178" y="374661"/>
                  <a:pt x="414761" y="382931"/>
                </a:cubicBezTo>
                <a:lnTo>
                  <a:pt x="392610" y="404565"/>
                </a:lnTo>
                <a:cubicBezTo>
                  <a:pt x="384119" y="412835"/>
                  <a:pt x="380722" y="425092"/>
                  <a:pt x="383676" y="436610"/>
                </a:cubicBezTo>
                <a:lnTo>
                  <a:pt x="391355" y="466588"/>
                </a:lnTo>
                <a:cubicBezTo>
                  <a:pt x="392314" y="470354"/>
                  <a:pt x="393939" y="473898"/>
                  <a:pt x="396080" y="477073"/>
                </a:cubicBezTo>
                <a:cubicBezTo>
                  <a:pt x="388918" y="473676"/>
                  <a:pt x="382199" y="469025"/>
                  <a:pt x="376439" y="463044"/>
                </a:cubicBezTo>
                <a:cubicBezTo>
                  <a:pt x="362410" y="448719"/>
                  <a:pt x="356356" y="430187"/>
                  <a:pt x="359235" y="410767"/>
                </a:cubicBezTo>
                <a:cubicBezTo>
                  <a:pt x="360786" y="400356"/>
                  <a:pt x="357316" y="389723"/>
                  <a:pt x="350006" y="382414"/>
                </a:cubicBezTo>
                <a:lnTo>
                  <a:pt x="282814" y="315074"/>
                </a:lnTo>
                <a:cubicBezTo>
                  <a:pt x="282445" y="314705"/>
                  <a:pt x="282002" y="314336"/>
                  <a:pt x="281633" y="313967"/>
                </a:cubicBezTo>
                <a:lnTo>
                  <a:pt x="261180" y="293514"/>
                </a:lnTo>
                <a:cubicBezTo>
                  <a:pt x="261180" y="293514"/>
                  <a:pt x="261180" y="293514"/>
                  <a:pt x="261180" y="293440"/>
                </a:cubicBezTo>
                <a:lnTo>
                  <a:pt x="221308" y="253494"/>
                </a:lnTo>
                <a:cubicBezTo>
                  <a:pt x="221308" y="253494"/>
                  <a:pt x="221308" y="253494"/>
                  <a:pt x="221234" y="253494"/>
                </a:cubicBezTo>
                <a:lnTo>
                  <a:pt x="136026" y="168138"/>
                </a:lnTo>
                <a:cubicBezTo>
                  <a:pt x="127903" y="160016"/>
                  <a:pt x="116016" y="156620"/>
                  <a:pt x="104940" y="159278"/>
                </a:cubicBezTo>
                <a:cubicBezTo>
                  <a:pt x="83232" y="164446"/>
                  <a:pt x="61819" y="158170"/>
                  <a:pt x="46166" y="142147"/>
                </a:cubicBezTo>
                <a:cubicBezTo>
                  <a:pt x="40406" y="136240"/>
                  <a:pt x="35828" y="129447"/>
                  <a:pt x="32653" y="122211"/>
                </a:cubicBezTo>
                <a:cubicBezTo>
                  <a:pt x="35755" y="124426"/>
                  <a:pt x="39225" y="126124"/>
                  <a:pt x="42991" y="127158"/>
                </a:cubicBezTo>
                <a:lnTo>
                  <a:pt x="72821" y="135502"/>
                </a:lnTo>
                <a:cubicBezTo>
                  <a:pt x="84192" y="138677"/>
                  <a:pt x="96596" y="135502"/>
                  <a:pt x="105014" y="127232"/>
                </a:cubicBezTo>
                <a:lnTo>
                  <a:pt x="127165" y="105598"/>
                </a:lnTo>
                <a:cubicBezTo>
                  <a:pt x="135656" y="97328"/>
                  <a:pt x="139053" y="85071"/>
                  <a:pt x="136099" y="73553"/>
                </a:cubicBezTo>
                <a:lnTo>
                  <a:pt x="128420" y="43575"/>
                </a:lnTo>
                <a:cubicBezTo>
                  <a:pt x="127460" y="39809"/>
                  <a:pt x="125836" y="36265"/>
                  <a:pt x="123695" y="33090"/>
                </a:cubicBezTo>
                <a:cubicBezTo>
                  <a:pt x="130857" y="36486"/>
                  <a:pt x="137576" y="41138"/>
                  <a:pt x="143335" y="47119"/>
                </a:cubicBezTo>
                <a:cubicBezTo>
                  <a:pt x="157365" y="61443"/>
                  <a:pt x="163419" y="79976"/>
                  <a:pt x="160540" y="99396"/>
                </a:cubicBezTo>
                <a:cubicBezTo>
                  <a:pt x="158989" y="109807"/>
                  <a:pt x="162459" y="120440"/>
                  <a:pt x="169769" y="127749"/>
                </a:cubicBezTo>
                <a:lnTo>
                  <a:pt x="235337" y="193464"/>
                </a:lnTo>
                <a:cubicBezTo>
                  <a:pt x="235706" y="193833"/>
                  <a:pt x="236149" y="194202"/>
                  <a:pt x="236592" y="194572"/>
                </a:cubicBezTo>
                <a:lnTo>
                  <a:pt x="257857" y="215837"/>
                </a:lnTo>
                <a:cubicBezTo>
                  <a:pt x="257857" y="215837"/>
                  <a:pt x="257857" y="215837"/>
                  <a:pt x="257857" y="215837"/>
                </a:cubicBezTo>
                <a:lnTo>
                  <a:pt x="297729" y="255783"/>
                </a:lnTo>
                <a:cubicBezTo>
                  <a:pt x="297729" y="255783"/>
                  <a:pt x="297729" y="255783"/>
                  <a:pt x="297729" y="255783"/>
                </a:cubicBezTo>
                <a:lnTo>
                  <a:pt x="383749" y="341951"/>
                </a:lnTo>
                <a:cubicBezTo>
                  <a:pt x="391871" y="350073"/>
                  <a:pt x="403759" y="353469"/>
                  <a:pt x="414835" y="350812"/>
                </a:cubicBezTo>
                <a:cubicBezTo>
                  <a:pt x="436543" y="345643"/>
                  <a:pt x="457956" y="351919"/>
                  <a:pt x="473609" y="367941"/>
                </a:cubicBezTo>
                <a:cubicBezTo>
                  <a:pt x="479369" y="373848"/>
                  <a:pt x="483947" y="380641"/>
                  <a:pt x="487195" y="387877"/>
                </a:cubicBezTo>
                <a:cubicBezTo>
                  <a:pt x="484020" y="385736"/>
                  <a:pt x="480550" y="384038"/>
                  <a:pt x="476784" y="383004"/>
                </a:cubicBezTo>
                <a:close/>
              </a:path>
            </a:pathLst>
          </a:custGeom>
          <a:solidFill>
            <a:schemeClr val="tx2"/>
          </a:solidFill>
          <a:ln w="738" cap="flat">
            <a:noFill/>
            <a:prstDash val="solid"/>
            <a:miter/>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s-MX" sz="1080">
              <a:latin typeface="+mj-lt"/>
            </a:endParaRPr>
          </a:p>
        </p:txBody>
      </p:sp>
      <p:graphicFrame>
        <p:nvGraphicFramePr>
          <p:cNvPr id="38" name="Table 37">
            <a:extLst>
              <a:ext uri="{FF2B5EF4-FFF2-40B4-BE49-F238E27FC236}">
                <a16:creationId xmlns:a16="http://schemas.microsoft.com/office/drawing/2014/main" id="{3048B235-A1BD-6C62-E839-E111951B5A4C}"/>
              </a:ext>
            </a:extLst>
          </p:cNvPr>
          <p:cNvGraphicFramePr>
            <a:graphicFrameLocks noGrp="1"/>
          </p:cNvGraphicFramePr>
          <p:nvPr>
            <p:extLst>
              <p:ext uri="{D42A27DB-BD31-4B8C-83A1-F6EECF244321}">
                <p14:modId xmlns:p14="http://schemas.microsoft.com/office/powerpoint/2010/main" val="928232303"/>
              </p:ext>
            </p:extLst>
          </p:nvPr>
        </p:nvGraphicFramePr>
        <p:xfrm>
          <a:off x="6137762" y="1003131"/>
          <a:ext cx="5774093" cy="3699692"/>
        </p:xfrm>
        <a:graphic>
          <a:graphicData uri="http://schemas.openxmlformats.org/drawingml/2006/table">
            <a:tbl>
              <a:tblPr firstRow="1" bandRow="1">
                <a:tableStyleId>{5940675A-B579-460E-94D1-54222C63F5DA}</a:tableStyleId>
              </a:tblPr>
              <a:tblGrid>
                <a:gridCol w="502311">
                  <a:extLst>
                    <a:ext uri="{9D8B030D-6E8A-4147-A177-3AD203B41FA5}">
                      <a16:colId xmlns:a16="http://schemas.microsoft.com/office/drawing/2014/main" val="3463484203"/>
                    </a:ext>
                  </a:extLst>
                </a:gridCol>
                <a:gridCol w="5271782">
                  <a:extLst>
                    <a:ext uri="{9D8B030D-6E8A-4147-A177-3AD203B41FA5}">
                      <a16:colId xmlns:a16="http://schemas.microsoft.com/office/drawing/2014/main" val="1481235778"/>
                    </a:ext>
                  </a:extLst>
                </a:gridCol>
              </a:tblGrid>
              <a:tr h="457200">
                <a:tc>
                  <a:txBody>
                    <a:bodyPr/>
                    <a:lstStyle/>
                    <a:p>
                      <a:pPr algn="l"/>
                      <a:endParaRPr lang="en-US" sz="1300" b="1">
                        <a:solidFill>
                          <a:schemeClr val="accent2"/>
                        </a:solidFill>
                      </a:endParaRPr>
                    </a:p>
                  </a:txBody>
                  <a:tcPr marL="76200" marR="76200" marT="38100" marB="38100" anchor="ctr">
                    <a:lnL w="38100" cap="flat" cmpd="sng" algn="ctr">
                      <a:solidFill>
                        <a:schemeClr val="accent2"/>
                      </a:solidFill>
                      <a:prstDash val="solid"/>
                      <a:round/>
                      <a:headEnd type="none" w="med" len="med"/>
                      <a:tailEnd type="none" w="med" len="med"/>
                    </a:lnL>
                    <a:lnR w="38100" cap="flat" cmpd="sng" algn="ctr">
                      <a:solidFill>
                        <a:schemeClr val="accent2"/>
                      </a:solidFill>
                      <a:prstDash val="solid"/>
                      <a:round/>
                      <a:headEnd type="none" w="med" len="med"/>
                      <a:tailEnd type="none" w="med" len="med"/>
                    </a:lnR>
                    <a:lnT w="38100" cap="flat" cmpd="sng" algn="ctr">
                      <a:solidFill>
                        <a:schemeClr val="accent2"/>
                      </a:solidFill>
                      <a:prstDash val="solid"/>
                      <a:round/>
                      <a:headEnd type="none" w="med" len="med"/>
                      <a:tailEnd type="none" w="med" len="med"/>
                    </a:lnT>
                    <a:lnB w="38100" cap="flat" cmpd="sng" algn="ctr">
                      <a:solidFill>
                        <a:schemeClr val="accent2"/>
                      </a:solidFill>
                      <a:prstDash val="solid"/>
                      <a:round/>
                      <a:headEnd type="none" w="med" len="med"/>
                      <a:tailEnd type="none" w="med" len="med"/>
                    </a:lnB>
                    <a:lnTlToBr w="12700" cmpd="sng">
                      <a:noFill/>
                      <a:prstDash val="solid"/>
                    </a:lnTlToBr>
                    <a:lnBlToTr w="12700" cmpd="sng">
                      <a:noFill/>
                      <a:prstDash val="solid"/>
                    </a:lnBlToTr>
                    <a:solidFill>
                      <a:srgbClr val="FECC07"/>
                    </a:solidFill>
                  </a:tcPr>
                </a:tc>
                <a:tc>
                  <a:txBody>
                    <a:bodyPr/>
                    <a:lstStyle/>
                    <a:p>
                      <a:pPr algn="l"/>
                      <a:r>
                        <a:rPr lang="en-US" sz="2000" b="1">
                          <a:solidFill>
                            <a:schemeClr val="accent1"/>
                          </a:solidFill>
                        </a:rPr>
                        <a:t>IMPACT</a:t>
                      </a:r>
                      <a:r>
                        <a:rPr lang="en-US" sz="2000" b="1">
                          <a:solidFill>
                            <a:schemeClr val="tx2"/>
                          </a:solidFill>
                        </a:rPr>
                        <a:t> </a:t>
                      </a:r>
                    </a:p>
                  </a:txBody>
                  <a:tcPr marL="182880" marR="182880" marT="91440" marB="91440" anchor="ctr">
                    <a:lnL w="38100" cap="flat" cmpd="sng" algn="ctr">
                      <a:solidFill>
                        <a:schemeClr val="accent2"/>
                      </a:solidFill>
                      <a:prstDash val="solid"/>
                      <a:round/>
                      <a:headEnd type="none" w="med" len="med"/>
                      <a:tailEnd type="none" w="med" len="med"/>
                    </a:lnL>
                    <a:lnR w="38100" cap="flat" cmpd="sng" algn="ctr">
                      <a:solidFill>
                        <a:schemeClr val="accent2"/>
                      </a:solidFill>
                      <a:prstDash val="solid"/>
                      <a:round/>
                      <a:headEnd type="none" w="med" len="med"/>
                      <a:tailEnd type="none" w="med" len="med"/>
                    </a:lnR>
                    <a:lnT w="38100" cap="flat" cmpd="sng" algn="ctr">
                      <a:solidFill>
                        <a:schemeClr val="accent2"/>
                      </a:solidFill>
                      <a:prstDash val="solid"/>
                      <a:round/>
                      <a:headEnd type="none" w="med" len="med"/>
                      <a:tailEnd type="none" w="med" len="med"/>
                    </a:lnT>
                    <a:lnB w="38100" cap="flat" cmpd="sng" algn="ctr">
                      <a:solidFill>
                        <a:schemeClr val="accent2"/>
                      </a:solidFill>
                      <a:prstDash val="solid"/>
                      <a:round/>
                      <a:headEnd type="none" w="med" len="med"/>
                      <a:tailEnd type="none" w="med" len="med"/>
                    </a:lnB>
                    <a:lnTlToBr w="12700" cmpd="sng">
                      <a:noFill/>
                      <a:prstDash val="solid"/>
                    </a:lnTlToBr>
                    <a:lnBlToTr w="12700" cmpd="sng">
                      <a:noFill/>
                      <a:prstDash val="solid"/>
                    </a:lnBlToTr>
                    <a:solidFill>
                      <a:srgbClr val="FECC07"/>
                    </a:solidFill>
                  </a:tcPr>
                </a:tc>
                <a:extLst>
                  <a:ext uri="{0D108BD9-81ED-4DB2-BD59-A6C34878D82A}">
                    <a16:rowId xmlns:a16="http://schemas.microsoft.com/office/drawing/2014/main" val="3869986390"/>
                  </a:ext>
                </a:extLst>
              </a:tr>
              <a:tr h="57332">
                <a:tc>
                  <a:txBody>
                    <a:bodyPr/>
                    <a:lstStyle/>
                    <a:p>
                      <a:pPr algn="l"/>
                      <a:endParaRPr lang="en-US" sz="100" b="1">
                        <a:solidFill>
                          <a:schemeClr val="accent2"/>
                        </a:solidFill>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38100" cap="flat" cmpd="sng" algn="ctr">
                      <a:solidFill>
                        <a:schemeClr val="accent2"/>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endParaRPr lang="en-US" sz="100" b="1">
                        <a:solidFill>
                          <a:schemeClr val="tx2"/>
                        </a:solidFill>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38100" cap="flat" cmpd="sng" algn="ctr">
                      <a:solidFill>
                        <a:schemeClr val="accent2"/>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92484183"/>
                  </a:ext>
                </a:extLst>
              </a:tr>
              <a:tr h="310280">
                <a:tc>
                  <a:txBody>
                    <a:bodyPr/>
                    <a:lstStyle/>
                    <a:p>
                      <a:pPr marL="0" marR="0" lvl="0" indent="0" algn="l" defTabSz="1097280" rtl="0" eaLnBrk="1" fontAlgn="auto" latinLnBrk="0" hangingPunct="1">
                        <a:lnSpc>
                          <a:spcPct val="100000"/>
                        </a:lnSpc>
                        <a:spcBef>
                          <a:spcPts val="0"/>
                        </a:spcBef>
                        <a:spcAft>
                          <a:spcPts val="0"/>
                        </a:spcAft>
                        <a:buClrTx/>
                        <a:buSzTx/>
                        <a:buFontTx/>
                        <a:buNone/>
                        <a:tabLst/>
                        <a:defRPr/>
                      </a:pPr>
                      <a:endParaRPr lang="en-US" sz="1300">
                        <a:solidFill>
                          <a:srgbClr val="4E504F"/>
                        </a:solidFill>
                      </a:endParaRPr>
                    </a:p>
                  </a:txBody>
                  <a:tcPr marL="76200" marR="76200" marT="38100" marB="38100" anchor="ctr">
                    <a:lnL w="57150" cap="flat" cmpd="sng" algn="ctr">
                      <a:noFill/>
                      <a:prstDash val="solid"/>
                      <a:round/>
                      <a:headEnd type="none" w="med" len="med"/>
                      <a:tailEnd type="none" w="med" len="med"/>
                    </a:lnL>
                    <a:lnR w="3810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Font typeface="Arial" panose="020B0604020202020204" pitchFamily="34" charset="0"/>
                        <a:buNone/>
                      </a:pPr>
                      <a:r>
                        <a:rPr lang="en-US" sz="1600" b="1">
                          <a:solidFill>
                            <a:schemeClr val="accent1"/>
                          </a:solidFill>
                          <a:ea typeface="Roboto Medium"/>
                          <a:cs typeface="Poppins Medium"/>
                        </a:rPr>
                        <a:t>OPERATIONAL IMPACT</a:t>
                      </a:r>
                    </a:p>
                  </a:txBody>
                  <a:tcPr marL="76200" marR="76200" marT="38100" marB="38100"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extLst>
                  <a:ext uri="{0D108BD9-81ED-4DB2-BD59-A6C34878D82A}">
                    <a16:rowId xmlns:a16="http://schemas.microsoft.com/office/drawing/2014/main" val="1052451142"/>
                  </a:ext>
                </a:extLst>
              </a:tr>
              <a:tr h="548640">
                <a:tc>
                  <a:txBody>
                    <a:bodyPr/>
                    <a:lstStyle/>
                    <a:p>
                      <a:pPr marL="0" marR="0" lvl="0" indent="0" algn="l" defTabSz="1097280" rtl="0" eaLnBrk="1" fontAlgn="auto" latinLnBrk="0" hangingPunct="1">
                        <a:lnSpc>
                          <a:spcPct val="100000"/>
                        </a:lnSpc>
                        <a:spcBef>
                          <a:spcPts val="0"/>
                        </a:spcBef>
                        <a:spcAft>
                          <a:spcPts val="0"/>
                        </a:spcAft>
                        <a:buClrTx/>
                        <a:buSzTx/>
                        <a:buFontTx/>
                        <a:buNone/>
                        <a:tabLst/>
                        <a:defRPr/>
                      </a:pPr>
                      <a:endParaRPr lang="en-US" sz="1300">
                        <a:solidFill>
                          <a:srgbClr val="4E504F"/>
                        </a:solidFill>
                      </a:endParaRPr>
                    </a:p>
                  </a:txBody>
                  <a:tcPr marL="76200" marR="76200" marT="38100" marB="38100" anchor="ctr">
                    <a:lnL w="57150" cap="flat" cmpd="sng" algn="ctr">
                      <a:noFill/>
                      <a:prstDash val="solid"/>
                      <a:round/>
                      <a:headEnd type="none" w="med" len="med"/>
                      <a:tailEnd type="none" w="med" len="med"/>
                    </a:lnL>
                    <a:lnR w="3810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Font typeface="Arial" panose="020B0604020202020204" pitchFamily="34" charset="0"/>
                        <a:buNone/>
                      </a:pPr>
                      <a:r>
                        <a:rPr lang="en-US" sz="1400">
                          <a:solidFill>
                            <a:schemeClr val="tx1">
                              <a:lumMod val="75000"/>
                              <a:lumOff val="25000"/>
                            </a:schemeClr>
                          </a:solidFill>
                          <a:ea typeface="Roboto Medium"/>
                          <a:cs typeface="Poppins Medium"/>
                        </a:rPr>
                        <a:t>E.g., increased manual workloads, staff time lost, duplicated effort, errors</a:t>
                      </a:r>
                    </a:p>
                  </a:txBody>
                  <a:tcPr marL="76200" marR="76200" marT="38100" marB="38100">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2">
                        <a:lumMod val="40000"/>
                        <a:lumOff val="60000"/>
                      </a:schemeClr>
                    </a:solidFill>
                  </a:tcPr>
                </a:tc>
                <a:extLst>
                  <a:ext uri="{0D108BD9-81ED-4DB2-BD59-A6C34878D82A}">
                    <a16:rowId xmlns:a16="http://schemas.microsoft.com/office/drawing/2014/main" val="2390782009"/>
                  </a:ext>
                </a:extLst>
              </a:tr>
              <a:tr h="0">
                <a:tc>
                  <a:txBody>
                    <a:bodyPr/>
                    <a:lstStyle/>
                    <a:p>
                      <a:pPr marL="0" marR="0" lvl="0" indent="0" algn="l" defTabSz="1097280" rtl="0" eaLnBrk="1" fontAlgn="auto" latinLnBrk="0" hangingPunct="1">
                        <a:lnSpc>
                          <a:spcPct val="100000"/>
                        </a:lnSpc>
                        <a:spcBef>
                          <a:spcPts val="0"/>
                        </a:spcBef>
                        <a:spcAft>
                          <a:spcPts val="0"/>
                        </a:spcAft>
                        <a:buClrTx/>
                        <a:buSzTx/>
                        <a:buFontTx/>
                        <a:buNone/>
                        <a:tabLst/>
                        <a:defRPr/>
                      </a:pPr>
                      <a:endParaRPr lang="en-US" sz="1300">
                        <a:solidFill>
                          <a:srgbClr val="4E504F"/>
                        </a:solidFill>
                      </a:endParaRPr>
                    </a:p>
                  </a:txBody>
                  <a:tcPr marL="76200" marR="76200" marT="38100" marB="38100" anchor="ctr">
                    <a:lnL w="57150" cap="flat" cmpd="sng" algn="ctr">
                      <a:noFill/>
                      <a:prstDash val="solid"/>
                      <a:round/>
                      <a:headEnd type="none" w="med" len="med"/>
                      <a:tailEnd type="none" w="med" len="med"/>
                    </a:lnL>
                    <a:lnR w="3810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Font typeface="Arial" panose="020B0604020202020204" pitchFamily="34" charset="0"/>
                        <a:buNone/>
                      </a:pPr>
                      <a:r>
                        <a:rPr lang="en-US" sz="1600" b="1">
                          <a:solidFill>
                            <a:schemeClr val="accent1"/>
                          </a:solidFill>
                          <a:ea typeface="Roboto Medium"/>
                          <a:cs typeface="Poppins Medium"/>
                        </a:rPr>
                        <a:t>FINANCIAL IMPACT</a:t>
                      </a:r>
                    </a:p>
                  </a:txBody>
                  <a:tcPr marL="76200" marR="76200" marT="38100" marB="38100"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extLst>
                  <a:ext uri="{0D108BD9-81ED-4DB2-BD59-A6C34878D82A}">
                    <a16:rowId xmlns:a16="http://schemas.microsoft.com/office/drawing/2014/main" val="2672078528"/>
                  </a:ext>
                </a:extLst>
              </a:tr>
              <a:tr h="365760">
                <a:tc>
                  <a:txBody>
                    <a:bodyPr/>
                    <a:lstStyle/>
                    <a:p>
                      <a:pPr marL="0" marR="0" lvl="0" indent="0" algn="l" defTabSz="1097280" rtl="0" eaLnBrk="1" fontAlgn="auto" latinLnBrk="0" hangingPunct="1">
                        <a:lnSpc>
                          <a:spcPct val="100000"/>
                        </a:lnSpc>
                        <a:spcBef>
                          <a:spcPts val="0"/>
                        </a:spcBef>
                        <a:spcAft>
                          <a:spcPts val="0"/>
                        </a:spcAft>
                        <a:buClrTx/>
                        <a:buSzTx/>
                        <a:buFontTx/>
                        <a:buNone/>
                        <a:tabLst/>
                        <a:defRPr/>
                      </a:pPr>
                      <a:endParaRPr lang="en-US" sz="1300">
                        <a:solidFill>
                          <a:srgbClr val="4E504F"/>
                        </a:solidFill>
                      </a:endParaRPr>
                    </a:p>
                  </a:txBody>
                  <a:tcPr marL="76200" marR="76200" marT="38100" marB="38100" anchor="ctr">
                    <a:lnL w="57150" cap="flat" cmpd="sng" algn="ctr">
                      <a:noFill/>
                      <a:prstDash val="solid"/>
                      <a:round/>
                      <a:headEnd type="none" w="med" len="med"/>
                      <a:tailEnd type="none" w="med" len="med"/>
                    </a:lnL>
                    <a:lnR w="3810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Font typeface="Arial" panose="020B0604020202020204" pitchFamily="34" charset="0"/>
                        <a:buNone/>
                      </a:pPr>
                      <a:r>
                        <a:rPr lang="en-US" sz="1400">
                          <a:solidFill>
                            <a:schemeClr val="tx1">
                              <a:lumMod val="75000"/>
                              <a:lumOff val="25000"/>
                            </a:schemeClr>
                          </a:solidFill>
                          <a:ea typeface="Roboto Medium"/>
                          <a:cs typeface="Poppins Medium"/>
                        </a:rPr>
                        <a:t>E.g., unnecessary costs, missed savings</a:t>
                      </a:r>
                    </a:p>
                  </a:txBody>
                  <a:tcPr marL="76200" marR="76200" marT="38100" marB="38100">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2">
                        <a:lumMod val="40000"/>
                        <a:lumOff val="60000"/>
                      </a:schemeClr>
                    </a:solidFill>
                  </a:tcPr>
                </a:tc>
                <a:extLst>
                  <a:ext uri="{0D108BD9-81ED-4DB2-BD59-A6C34878D82A}">
                    <a16:rowId xmlns:a16="http://schemas.microsoft.com/office/drawing/2014/main" val="738138392"/>
                  </a:ext>
                </a:extLst>
              </a:tr>
              <a:tr h="365760">
                <a:tc>
                  <a:txBody>
                    <a:bodyPr/>
                    <a:lstStyle/>
                    <a:p>
                      <a:pPr marL="0" marR="0" lvl="0" indent="0" algn="l" defTabSz="1097280" rtl="0" eaLnBrk="1" fontAlgn="auto" latinLnBrk="0" hangingPunct="1">
                        <a:lnSpc>
                          <a:spcPct val="100000"/>
                        </a:lnSpc>
                        <a:spcBef>
                          <a:spcPts val="0"/>
                        </a:spcBef>
                        <a:spcAft>
                          <a:spcPts val="0"/>
                        </a:spcAft>
                        <a:buClrTx/>
                        <a:buSzTx/>
                        <a:buFontTx/>
                        <a:buNone/>
                        <a:tabLst/>
                        <a:defRPr/>
                      </a:pPr>
                      <a:endParaRPr lang="en-US" sz="1300">
                        <a:solidFill>
                          <a:srgbClr val="4E504F"/>
                        </a:solidFill>
                      </a:endParaRPr>
                    </a:p>
                  </a:txBody>
                  <a:tcPr marL="76200" marR="76200" marT="38100" marB="38100" anchor="ctr">
                    <a:lnL w="57150" cap="flat" cmpd="sng" algn="ctr">
                      <a:noFill/>
                      <a:prstDash val="solid"/>
                      <a:round/>
                      <a:headEnd type="none" w="med" len="med"/>
                      <a:tailEnd type="none" w="med" len="med"/>
                    </a:lnL>
                    <a:lnR w="3810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Font typeface="Arial" panose="020B0604020202020204" pitchFamily="34" charset="0"/>
                        <a:buNone/>
                      </a:pPr>
                      <a:r>
                        <a:rPr lang="en-US" sz="1600" b="1">
                          <a:solidFill>
                            <a:schemeClr val="accent1"/>
                          </a:solidFill>
                          <a:ea typeface="Roboto Medium"/>
                          <a:cs typeface="Poppins Medium"/>
                        </a:rPr>
                        <a:t>RISK / COMPLIANCE IMPACT</a:t>
                      </a:r>
                    </a:p>
                  </a:txBody>
                  <a:tcPr marL="76200" marR="76200" marT="38100" marB="38100"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extLst>
                  <a:ext uri="{0D108BD9-81ED-4DB2-BD59-A6C34878D82A}">
                    <a16:rowId xmlns:a16="http://schemas.microsoft.com/office/drawing/2014/main" val="744353106"/>
                  </a:ext>
                </a:extLst>
              </a:tr>
              <a:tr h="365760">
                <a:tc>
                  <a:txBody>
                    <a:bodyPr/>
                    <a:lstStyle/>
                    <a:p>
                      <a:pPr marL="0" marR="0" lvl="0" indent="0" algn="l" defTabSz="1097280" rtl="0" eaLnBrk="1" fontAlgn="auto" latinLnBrk="0" hangingPunct="1">
                        <a:lnSpc>
                          <a:spcPct val="100000"/>
                        </a:lnSpc>
                        <a:spcBef>
                          <a:spcPts val="0"/>
                        </a:spcBef>
                        <a:spcAft>
                          <a:spcPts val="0"/>
                        </a:spcAft>
                        <a:buClrTx/>
                        <a:buSzTx/>
                        <a:buFontTx/>
                        <a:buNone/>
                        <a:tabLst/>
                        <a:defRPr/>
                      </a:pPr>
                      <a:endParaRPr lang="en-US" sz="1300">
                        <a:solidFill>
                          <a:srgbClr val="4E504F"/>
                        </a:solidFill>
                      </a:endParaRPr>
                    </a:p>
                  </a:txBody>
                  <a:tcPr marL="76200" marR="76200" marT="38100" marB="38100" anchor="ctr">
                    <a:lnL w="57150" cap="flat" cmpd="sng" algn="ctr">
                      <a:noFill/>
                      <a:prstDash val="solid"/>
                      <a:round/>
                      <a:headEnd type="none" w="med" len="med"/>
                      <a:tailEnd type="none" w="med" len="med"/>
                    </a:lnL>
                    <a:lnR w="3810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Font typeface="Arial" panose="020B0604020202020204" pitchFamily="34" charset="0"/>
                        <a:buNone/>
                      </a:pPr>
                      <a:r>
                        <a:rPr lang="en-US" sz="1400">
                          <a:solidFill>
                            <a:schemeClr val="tx1">
                              <a:lumMod val="75000"/>
                              <a:lumOff val="25000"/>
                            </a:schemeClr>
                          </a:solidFill>
                          <a:ea typeface="Roboto Medium"/>
                          <a:cs typeface="Poppins Medium"/>
                        </a:rPr>
                        <a:t>E.g., audit exposure, non-compliance impacts, legal risk</a:t>
                      </a:r>
                    </a:p>
                  </a:txBody>
                  <a:tcPr marL="76200" marR="76200" marT="38100" marB="38100">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2">
                        <a:lumMod val="40000"/>
                        <a:lumOff val="60000"/>
                      </a:schemeClr>
                    </a:solidFill>
                  </a:tcPr>
                </a:tc>
                <a:extLst>
                  <a:ext uri="{0D108BD9-81ED-4DB2-BD59-A6C34878D82A}">
                    <a16:rowId xmlns:a16="http://schemas.microsoft.com/office/drawing/2014/main" val="3356299815"/>
                  </a:ext>
                </a:extLst>
              </a:tr>
              <a:tr h="365760">
                <a:tc>
                  <a:txBody>
                    <a:bodyPr/>
                    <a:lstStyle/>
                    <a:p>
                      <a:pPr marL="0" marR="0" lvl="0" indent="0" algn="l" defTabSz="1097280" rtl="0" eaLnBrk="1" fontAlgn="auto" latinLnBrk="0" hangingPunct="1">
                        <a:lnSpc>
                          <a:spcPct val="100000"/>
                        </a:lnSpc>
                        <a:spcBef>
                          <a:spcPts val="0"/>
                        </a:spcBef>
                        <a:spcAft>
                          <a:spcPts val="0"/>
                        </a:spcAft>
                        <a:buClrTx/>
                        <a:buSzTx/>
                        <a:buFontTx/>
                        <a:buNone/>
                        <a:tabLst/>
                        <a:defRPr/>
                      </a:pPr>
                      <a:endParaRPr lang="en-US" sz="1300">
                        <a:solidFill>
                          <a:srgbClr val="4E504F"/>
                        </a:solidFill>
                      </a:endParaRPr>
                    </a:p>
                  </a:txBody>
                  <a:tcPr marL="76200" marR="76200" marT="38100" marB="38100" anchor="ctr">
                    <a:lnL w="57150" cap="flat" cmpd="sng" algn="ctr">
                      <a:noFill/>
                      <a:prstDash val="solid"/>
                      <a:round/>
                      <a:headEnd type="none" w="med" len="med"/>
                      <a:tailEnd type="none" w="med" len="med"/>
                    </a:lnL>
                    <a:lnR w="3810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Font typeface="Arial" panose="020B0604020202020204" pitchFamily="34" charset="0"/>
                        <a:buNone/>
                      </a:pPr>
                      <a:r>
                        <a:rPr lang="en-US" sz="1600" b="1">
                          <a:solidFill>
                            <a:schemeClr val="accent1"/>
                          </a:solidFill>
                          <a:ea typeface="Roboto Medium"/>
                          <a:cs typeface="Poppins Medium"/>
                        </a:rPr>
                        <a:t>STRATEGIC IMPACT</a:t>
                      </a:r>
                    </a:p>
                  </a:txBody>
                  <a:tcPr marL="76200" marR="76200" marT="38100" marB="38100"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extLst>
                  <a:ext uri="{0D108BD9-81ED-4DB2-BD59-A6C34878D82A}">
                    <a16:rowId xmlns:a16="http://schemas.microsoft.com/office/drawing/2014/main" val="899348663"/>
                  </a:ext>
                </a:extLst>
              </a:tr>
              <a:tr h="365760">
                <a:tc>
                  <a:txBody>
                    <a:bodyPr/>
                    <a:lstStyle/>
                    <a:p>
                      <a:pPr marL="0" marR="0" lvl="0" indent="0" algn="l" defTabSz="1097280" rtl="0" eaLnBrk="1" fontAlgn="auto" latinLnBrk="0" hangingPunct="1">
                        <a:lnSpc>
                          <a:spcPct val="100000"/>
                        </a:lnSpc>
                        <a:spcBef>
                          <a:spcPts val="0"/>
                        </a:spcBef>
                        <a:spcAft>
                          <a:spcPts val="0"/>
                        </a:spcAft>
                        <a:buClrTx/>
                        <a:buSzTx/>
                        <a:buFontTx/>
                        <a:buNone/>
                        <a:tabLst/>
                        <a:defRPr/>
                      </a:pPr>
                      <a:endParaRPr lang="en-US" sz="1300">
                        <a:solidFill>
                          <a:srgbClr val="4E504F"/>
                        </a:solidFill>
                      </a:endParaRPr>
                    </a:p>
                  </a:txBody>
                  <a:tcPr marL="76200" marR="76200" marT="38100" marB="38100" anchor="ctr">
                    <a:lnL w="57150" cap="flat" cmpd="sng" algn="ctr">
                      <a:noFill/>
                      <a:prstDash val="solid"/>
                      <a:round/>
                      <a:headEnd type="none" w="med" len="med"/>
                      <a:tailEnd type="none" w="med" len="med"/>
                    </a:lnL>
                    <a:lnR w="3810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Font typeface="Arial" panose="020B0604020202020204" pitchFamily="34" charset="0"/>
                        <a:buNone/>
                      </a:pPr>
                      <a:r>
                        <a:rPr lang="en-US" sz="1400">
                          <a:solidFill>
                            <a:schemeClr val="tx1">
                              <a:lumMod val="75000"/>
                              <a:lumOff val="25000"/>
                            </a:schemeClr>
                          </a:solidFill>
                          <a:ea typeface="Roboto Medium"/>
                          <a:cs typeface="Poppins Medium"/>
                        </a:rPr>
                        <a:t>E.g., how does this cause barriers related to DFA or campus goals</a:t>
                      </a:r>
                    </a:p>
                  </a:txBody>
                  <a:tcPr marL="76200" marR="76200" marT="38100" marB="38100">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2">
                        <a:lumMod val="40000"/>
                        <a:lumOff val="60000"/>
                      </a:schemeClr>
                    </a:solidFill>
                  </a:tcPr>
                </a:tc>
                <a:extLst>
                  <a:ext uri="{0D108BD9-81ED-4DB2-BD59-A6C34878D82A}">
                    <a16:rowId xmlns:a16="http://schemas.microsoft.com/office/drawing/2014/main" val="1755532488"/>
                  </a:ext>
                </a:extLst>
              </a:tr>
            </a:tbl>
          </a:graphicData>
        </a:graphic>
      </p:graphicFrame>
      <p:grpSp>
        <p:nvGrpSpPr>
          <p:cNvPr id="39" name="Group 38">
            <a:extLst>
              <a:ext uri="{FF2B5EF4-FFF2-40B4-BE49-F238E27FC236}">
                <a16:creationId xmlns:a16="http://schemas.microsoft.com/office/drawing/2014/main" id="{82A1C7FA-2120-1C90-FCB7-AE95CDFBDC40}"/>
              </a:ext>
            </a:extLst>
          </p:cNvPr>
          <p:cNvGrpSpPr/>
          <p:nvPr/>
        </p:nvGrpSpPr>
        <p:grpSpPr>
          <a:xfrm>
            <a:off x="6181541" y="1036633"/>
            <a:ext cx="401584" cy="382325"/>
            <a:chOff x="1529280" y="5248800"/>
            <a:chExt cx="322920" cy="387000"/>
          </a:xfrm>
          <a:solidFill>
            <a:schemeClr val="accent1"/>
          </a:solidFill>
        </p:grpSpPr>
        <p:sp>
          <p:nvSpPr>
            <p:cNvPr id="40" name="Freeform: Shape 39">
              <a:extLst>
                <a:ext uri="{FF2B5EF4-FFF2-40B4-BE49-F238E27FC236}">
                  <a16:creationId xmlns:a16="http://schemas.microsoft.com/office/drawing/2014/main" id="{9B5E6135-5DD1-2B3F-B10B-58CA534A2B1A}"/>
                </a:ext>
              </a:extLst>
            </p:cNvPr>
            <p:cNvSpPr/>
            <p:nvPr/>
          </p:nvSpPr>
          <p:spPr>
            <a:xfrm>
              <a:off x="1699200" y="5289480"/>
              <a:ext cx="153000" cy="346320"/>
            </a:xfrm>
            <a:custGeom>
              <a:avLst/>
              <a:gdLst/>
              <a:ahLst/>
              <a:cxnLst>
                <a:cxn ang="3cd4">
                  <a:pos x="hc" y="t"/>
                </a:cxn>
                <a:cxn ang="cd2">
                  <a:pos x="l" y="vc"/>
                </a:cxn>
                <a:cxn ang="cd4">
                  <a:pos x="hc" y="b"/>
                </a:cxn>
                <a:cxn ang="0">
                  <a:pos x="r" y="vc"/>
                </a:cxn>
              </a:cxnLst>
              <a:rect l="l" t="t" r="r" b="b"/>
              <a:pathLst>
                <a:path w="426" h="963">
                  <a:moveTo>
                    <a:pt x="372" y="910"/>
                  </a:moveTo>
                  <a:lnTo>
                    <a:pt x="54" y="910"/>
                  </a:lnTo>
                  <a:lnTo>
                    <a:pt x="54" y="195"/>
                  </a:lnTo>
                  <a:lnTo>
                    <a:pt x="214" y="63"/>
                  </a:lnTo>
                  <a:lnTo>
                    <a:pt x="372" y="195"/>
                  </a:lnTo>
                  <a:close/>
                  <a:moveTo>
                    <a:pt x="417" y="162"/>
                  </a:moveTo>
                  <a:lnTo>
                    <a:pt x="230" y="7"/>
                  </a:lnTo>
                  <a:cubicBezTo>
                    <a:pt x="221" y="-2"/>
                    <a:pt x="206" y="-2"/>
                    <a:pt x="196" y="7"/>
                  </a:cubicBezTo>
                  <a:lnTo>
                    <a:pt x="9" y="162"/>
                  </a:lnTo>
                  <a:cubicBezTo>
                    <a:pt x="3" y="167"/>
                    <a:pt x="0" y="174"/>
                    <a:pt x="0" y="183"/>
                  </a:cubicBezTo>
                  <a:lnTo>
                    <a:pt x="0" y="937"/>
                  </a:lnTo>
                  <a:cubicBezTo>
                    <a:pt x="0" y="951"/>
                    <a:pt x="12" y="963"/>
                    <a:pt x="27" y="963"/>
                  </a:cubicBezTo>
                  <a:lnTo>
                    <a:pt x="400" y="963"/>
                  </a:lnTo>
                  <a:cubicBezTo>
                    <a:pt x="415" y="963"/>
                    <a:pt x="426" y="951"/>
                    <a:pt x="426" y="937"/>
                  </a:cubicBezTo>
                  <a:lnTo>
                    <a:pt x="426" y="183"/>
                  </a:lnTo>
                  <a:cubicBezTo>
                    <a:pt x="426" y="174"/>
                    <a:pt x="422" y="167"/>
                    <a:pt x="417" y="162"/>
                  </a:cubicBezTo>
                  <a:close/>
                </a:path>
              </a:pathLst>
            </a:custGeom>
            <a:grpFill/>
            <a:ln cap="flat">
              <a:noFill/>
              <a:prstDash val="solid"/>
            </a:ln>
          </p:spPr>
          <p:txBody>
            <a:bodyPr vert="horz" wrap="none" lIns="54000" tIns="27000" rIns="54000" bIns="27000" anchor="ctr" anchorCtr="1" compatLnSpc="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hangingPunct="0"/>
              <a:endParaRPr lang="en-US" sz="1080">
                <a:ea typeface="Arial Unicode MS" pitchFamily="2"/>
                <a:cs typeface="Arial Unicode MS" pitchFamily="2"/>
              </a:endParaRPr>
            </a:p>
          </p:txBody>
        </p:sp>
        <p:sp>
          <p:nvSpPr>
            <p:cNvPr id="41" name="Freeform: Shape 40">
              <a:extLst>
                <a:ext uri="{FF2B5EF4-FFF2-40B4-BE49-F238E27FC236}">
                  <a16:creationId xmlns:a16="http://schemas.microsoft.com/office/drawing/2014/main" id="{E3790977-D3E4-2980-520B-77C5469F0588}"/>
                </a:ext>
              </a:extLst>
            </p:cNvPr>
            <p:cNvSpPr/>
            <p:nvPr/>
          </p:nvSpPr>
          <p:spPr>
            <a:xfrm>
              <a:off x="1699200" y="5248800"/>
              <a:ext cx="153000" cy="75240"/>
            </a:xfrm>
            <a:custGeom>
              <a:avLst/>
              <a:gdLst/>
              <a:ahLst/>
              <a:cxnLst>
                <a:cxn ang="3cd4">
                  <a:pos x="hc" y="t"/>
                </a:cxn>
                <a:cxn ang="cd2">
                  <a:pos x="l" y="vc"/>
                </a:cxn>
                <a:cxn ang="cd4">
                  <a:pos x="hc" y="b"/>
                </a:cxn>
                <a:cxn ang="0">
                  <a:pos x="r" y="vc"/>
                </a:cxn>
              </a:cxnLst>
              <a:rect l="l" t="t" r="r" b="b"/>
              <a:pathLst>
                <a:path w="426" h="210">
                  <a:moveTo>
                    <a:pt x="26" y="210"/>
                  </a:moveTo>
                  <a:cubicBezTo>
                    <a:pt x="32" y="210"/>
                    <a:pt x="38" y="209"/>
                    <a:pt x="43" y="204"/>
                  </a:cubicBezTo>
                  <a:lnTo>
                    <a:pt x="213" y="64"/>
                  </a:lnTo>
                  <a:lnTo>
                    <a:pt x="381" y="204"/>
                  </a:lnTo>
                  <a:cubicBezTo>
                    <a:pt x="393" y="213"/>
                    <a:pt x="409" y="211"/>
                    <a:pt x="420" y="201"/>
                  </a:cubicBezTo>
                  <a:cubicBezTo>
                    <a:pt x="429" y="189"/>
                    <a:pt x="428" y="172"/>
                    <a:pt x="416" y="162"/>
                  </a:cubicBezTo>
                  <a:lnTo>
                    <a:pt x="229" y="7"/>
                  </a:lnTo>
                  <a:cubicBezTo>
                    <a:pt x="220" y="-2"/>
                    <a:pt x="205" y="-2"/>
                    <a:pt x="195" y="7"/>
                  </a:cubicBezTo>
                  <a:lnTo>
                    <a:pt x="8" y="162"/>
                  </a:lnTo>
                  <a:cubicBezTo>
                    <a:pt x="-2" y="172"/>
                    <a:pt x="-3" y="189"/>
                    <a:pt x="5" y="201"/>
                  </a:cubicBezTo>
                  <a:cubicBezTo>
                    <a:pt x="11" y="207"/>
                    <a:pt x="18" y="210"/>
                    <a:pt x="26" y="210"/>
                  </a:cubicBezTo>
                  <a:close/>
                </a:path>
              </a:pathLst>
            </a:custGeom>
            <a:grpFill/>
            <a:ln cap="flat">
              <a:noFill/>
              <a:prstDash val="solid"/>
            </a:ln>
          </p:spPr>
          <p:txBody>
            <a:bodyPr vert="horz" wrap="none" lIns="54000" tIns="27000" rIns="54000" bIns="27000" anchor="ctr" anchorCtr="1" compatLnSpc="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hangingPunct="0"/>
              <a:endParaRPr lang="en-US" sz="1080">
                <a:ea typeface="Arial Unicode MS" pitchFamily="2"/>
                <a:cs typeface="Arial Unicode MS" pitchFamily="2"/>
              </a:endParaRPr>
            </a:p>
          </p:txBody>
        </p:sp>
        <p:sp>
          <p:nvSpPr>
            <p:cNvPr id="42" name="Freeform: Shape 41">
              <a:extLst>
                <a:ext uri="{FF2B5EF4-FFF2-40B4-BE49-F238E27FC236}">
                  <a16:creationId xmlns:a16="http://schemas.microsoft.com/office/drawing/2014/main" id="{6F83BA1A-FFAF-413A-8D64-BB9D58535038}"/>
                </a:ext>
              </a:extLst>
            </p:cNvPr>
            <p:cNvSpPr/>
            <p:nvPr/>
          </p:nvSpPr>
          <p:spPr>
            <a:xfrm>
              <a:off x="1529640" y="5401080"/>
              <a:ext cx="153360" cy="234360"/>
            </a:xfrm>
            <a:custGeom>
              <a:avLst/>
              <a:gdLst/>
              <a:ahLst/>
              <a:cxnLst>
                <a:cxn ang="3cd4">
                  <a:pos x="hc" y="t"/>
                </a:cxn>
                <a:cxn ang="cd2">
                  <a:pos x="l" y="vc"/>
                </a:cxn>
                <a:cxn ang="cd4">
                  <a:pos x="hc" y="b"/>
                </a:cxn>
                <a:cxn ang="0">
                  <a:pos x="r" y="vc"/>
                </a:cxn>
              </a:cxnLst>
              <a:rect l="l" t="t" r="r" b="b"/>
              <a:pathLst>
                <a:path w="427" h="652">
                  <a:moveTo>
                    <a:pt x="372" y="599"/>
                  </a:moveTo>
                  <a:lnTo>
                    <a:pt x="54" y="599"/>
                  </a:lnTo>
                  <a:lnTo>
                    <a:pt x="54" y="195"/>
                  </a:lnTo>
                  <a:lnTo>
                    <a:pt x="214" y="63"/>
                  </a:lnTo>
                  <a:lnTo>
                    <a:pt x="372" y="195"/>
                  </a:lnTo>
                  <a:close/>
                  <a:moveTo>
                    <a:pt x="417" y="162"/>
                  </a:moveTo>
                  <a:lnTo>
                    <a:pt x="230" y="6"/>
                  </a:lnTo>
                  <a:cubicBezTo>
                    <a:pt x="221" y="-2"/>
                    <a:pt x="206" y="-2"/>
                    <a:pt x="196" y="6"/>
                  </a:cubicBezTo>
                  <a:lnTo>
                    <a:pt x="9" y="162"/>
                  </a:lnTo>
                  <a:cubicBezTo>
                    <a:pt x="3" y="167"/>
                    <a:pt x="0" y="174"/>
                    <a:pt x="0" y="183"/>
                  </a:cubicBezTo>
                  <a:lnTo>
                    <a:pt x="0" y="626"/>
                  </a:lnTo>
                  <a:cubicBezTo>
                    <a:pt x="0" y="640"/>
                    <a:pt x="12" y="652"/>
                    <a:pt x="27" y="652"/>
                  </a:cubicBezTo>
                  <a:lnTo>
                    <a:pt x="399" y="652"/>
                  </a:lnTo>
                  <a:cubicBezTo>
                    <a:pt x="413" y="652"/>
                    <a:pt x="427" y="640"/>
                    <a:pt x="427" y="626"/>
                  </a:cubicBezTo>
                  <a:lnTo>
                    <a:pt x="427" y="183"/>
                  </a:lnTo>
                  <a:cubicBezTo>
                    <a:pt x="427" y="174"/>
                    <a:pt x="422" y="167"/>
                    <a:pt x="417" y="162"/>
                  </a:cubicBezTo>
                  <a:close/>
                </a:path>
              </a:pathLst>
            </a:custGeom>
            <a:grpFill/>
            <a:ln cap="flat">
              <a:noFill/>
              <a:prstDash val="solid"/>
            </a:ln>
          </p:spPr>
          <p:txBody>
            <a:bodyPr vert="horz" wrap="none" lIns="54000" tIns="27000" rIns="54000" bIns="27000" anchor="ctr" anchorCtr="1" compatLnSpc="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hangingPunct="0"/>
              <a:endParaRPr lang="en-US" sz="1080">
                <a:ea typeface="Arial Unicode MS" pitchFamily="2"/>
                <a:cs typeface="Arial Unicode MS" pitchFamily="2"/>
              </a:endParaRPr>
            </a:p>
          </p:txBody>
        </p:sp>
        <p:sp>
          <p:nvSpPr>
            <p:cNvPr id="43" name="Freeform: Shape 42">
              <a:extLst>
                <a:ext uri="{FF2B5EF4-FFF2-40B4-BE49-F238E27FC236}">
                  <a16:creationId xmlns:a16="http://schemas.microsoft.com/office/drawing/2014/main" id="{3DC838C8-3BD7-E67E-4D76-CF14DB25FC15}"/>
                </a:ext>
              </a:extLst>
            </p:cNvPr>
            <p:cNvSpPr/>
            <p:nvPr/>
          </p:nvSpPr>
          <p:spPr>
            <a:xfrm>
              <a:off x="1529280" y="5361120"/>
              <a:ext cx="153360" cy="74520"/>
            </a:xfrm>
            <a:custGeom>
              <a:avLst/>
              <a:gdLst/>
              <a:ahLst/>
              <a:cxnLst>
                <a:cxn ang="3cd4">
                  <a:pos x="hc" y="t"/>
                </a:cxn>
                <a:cxn ang="cd2">
                  <a:pos x="l" y="vc"/>
                </a:cxn>
                <a:cxn ang="cd4">
                  <a:pos x="hc" y="b"/>
                </a:cxn>
                <a:cxn ang="0">
                  <a:pos x="r" y="vc"/>
                </a:cxn>
              </a:cxnLst>
              <a:rect l="l" t="t" r="r" b="b"/>
              <a:pathLst>
                <a:path w="427" h="208">
                  <a:moveTo>
                    <a:pt x="45" y="202"/>
                  </a:moveTo>
                  <a:lnTo>
                    <a:pt x="214" y="61"/>
                  </a:lnTo>
                  <a:lnTo>
                    <a:pt x="382" y="202"/>
                  </a:lnTo>
                  <a:cubicBezTo>
                    <a:pt x="387" y="206"/>
                    <a:pt x="393" y="208"/>
                    <a:pt x="399" y="208"/>
                  </a:cubicBezTo>
                  <a:cubicBezTo>
                    <a:pt x="408" y="208"/>
                    <a:pt x="415" y="205"/>
                    <a:pt x="420" y="199"/>
                  </a:cubicBezTo>
                  <a:cubicBezTo>
                    <a:pt x="430" y="187"/>
                    <a:pt x="428" y="170"/>
                    <a:pt x="417" y="161"/>
                  </a:cubicBezTo>
                  <a:lnTo>
                    <a:pt x="230" y="5"/>
                  </a:lnTo>
                  <a:cubicBezTo>
                    <a:pt x="221" y="-2"/>
                    <a:pt x="206" y="-2"/>
                    <a:pt x="196" y="5"/>
                  </a:cubicBezTo>
                  <a:lnTo>
                    <a:pt x="9" y="161"/>
                  </a:lnTo>
                  <a:cubicBezTo>
                    <a:pt x="-2" y="170"/>
                    <a:pt x="-4" y="187"/>
                    <a:pt x="6" y="199"/>
                  </a:cubicBezTo>
                  <a:cubicBezTo>
                    <a:pt x="15" y="210"/>
                    <a:pt x="33" y="211"/>
                    <a:pt x="45" y="202"/>
                  </a:cubicBezTo>
                  <a:close/>
                </a:path>
              </a:pathLst>
            </a:custGeom>
            <a:grpFill/>
            <a:ln cap="flat">
              <a:noFill/>
              <a:prstDash val="solid"/>
            </a:ln>
          </p:spPr>
          <p:txBody>
            <a:bodyPr vert="horz" wrap="none" lIns="54000" tIns="27000" rIns="54000" bIns="27000" anchor="ctr" anchorCtr="1" compatLnSpc="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hangingPunct="0"/>
              <a:endParaRPr lang="en-US" sz="1080">
                <a:ea typeface="Arial Unicode MS" pitchFamily="2"/>
                <a:cs typeface="Arial Unicode MS" pitchFamily="2"/>
              </a:endParaRPr>
            </a:p>
          </p:txBody>
        </p:sp>
        <p:sp>
          <p:nvSpPr>
            <p:cNvPr id="44" name="Freeform: Shape 43">
              <a:extLst>
                <a:ext uri="{FF2B5EF4-FFF2-40B4-BE49-F238E27FC236}">
                  <a16:creationId xmlns:a16="http://schemas.microsoft.com/office/drawing/2014/main" id="{F7E11A49-89C2-49EC-6D0C-3078664DE974}"/>
                </a:ext>
              </a:extLst>
            </p:cNvPr>
            <p:cNvSpPr/>
            <p:nvPr/>
          </p:nvSpPr>
          <p:spPr>
            <a:xfrm>
              <a:off x="1575360" y="5470560"/>
              <a:ext cx="61200" cy="113760"/>
            </a:xfrm>
            <a:custGeom>
              <a:avLst/>
              <a:gdLst/>
              <a:ahLst/>
              <a:cxnLst>
                <a:cxn ang="3cd4">
                  <a:pos x="hc" y="t"/>
                </a:cxn>
                <a:cxn ang="cd2">
                  <a:pos x="l" y="vc"/>
                </a:cxn>
                <a:cxn ang="cd4">
                  <a:pos x="hc" y="b"/>
                </a:cxn>
                <a:cxn ang="0">
                  <a:pos x="r" y="vc"/>
                </a:cxn>
              </a:cxnLst>
              <a:rect l="l" t="t" r="r" b="b"/>
              <a:pathLst>
                <a:path w="171" h="317">
                  <a:moveTo>
                    <a:pt x="57" y="27"/>
                  </a:moveTo>
                  <a:lnTo>
                    <a:pt x="57" y="228"/>
                  </a:lnTo>
                  <a:lnTo>
                    <a:pt x="45" y="215"/>
                  </a:lnTo>
                  <a:cubicBezTo>
                    <a:pt x="35" y="204"/>
                    <a:pt x="17" y="204"/>
                    <a:pt x="7" y="215"/>
                  </a:cubicBezTo>
                  <a:cubicBezTo>
                    <a:pt x="-2" y="225"/>
                    <a:pt x="-2" y="243"/>
                    <a:pt x="7" y="253"/>
                  </a:cubicBezTo>
                  <a:lnTo>
                    <a:pt x="61" y="307"/>
                  </a:lnTo>
                  <a:cubicBezTo>
                    <a:pt x="68" y="314"/>
                    <a:pt x="77" y="317"/>
                    <a:pt x="86" y="317"/>
                  </a:cubicBezTo>
                  <a:cubicBezTo>
                    <a:pt x="94" y="317"/>
                    <a:pt x="103" y="314"/>
                    <a:pt x="109" y="307"/>
                  </a:cubicBezTo>
                  <a:lnTo>
                    <a:pt x="163" y="253"/>
                  </a:lnTo>
                  <a:cubicBezTo>
                    <a:pt x="173" y="243"/>
                    <a:pt x="173" y="225"/>
                    <a:pt x="163" y="215"/>
                  </a:cubicBezTo>
                  <a:cubicBezTo>
                    <a:pt x="152" y="204"/>
                    <a:pt x="134" y="204"/>
                    <a:pt x="124" y="215"/>
                  </a:cubicBezTo>
                  <a:lnTo>
                    <a:pt x="112" y="228"/>
                  </a:lnTo>
                  <a:lnTo>
                    <a:pt x="112" y="27"/>
                  </a:lnTo>
                  <a:cubicBezTo>
                    <a:pt x="112" y="12"/>
                    <a:pt x="101" y="0"/>
                    <a:pt x="86" y="0"/>
                  </a:cubicBezTo>
                  <a:cubicBezTo>
                    <a:pt x="70" y="0"/>
                    <a:pt x="57" y="12"/>
                    <a:pt x="57" y="27"/>
                  </a:cubicBezTo>
                  <a:close/>
                </a:path>
              </a:pathLst>
            </a:custGeom>
            <a:grpFill/>
            <a:ln cap="flat">
              <a:noFill/>
              <a:prstDash val="solid"/>
            </a:ln>
          </p:spPr>
          <p:txBody>
            <a:bodyPr vert="horz" wrap="none" lIns="54000" tIns="27000" rIns="54000" bIns="27000" anchor="ctr" anchorCtr="1" compatLnSpc="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hangingPunct="0"/>
              <a:endParaRPr lang="en-US" sz="1080">
                <a:ea typeface="Arial Unicode MS" pitchFamily="2"/>
                <a:cs typeface="Arial Unicode MS" pitchFamily="2"/>
              </a:endParaRPr>
            </a:p>
          </p:txBody>
        </p:sp>
        <p:sp>
          <p:nvSpPr>
            <p:cNvPr id="45" name="Freeform: Shape 44">
              <a:extLst>
                <a:ext uri="{FF2B5EF4-FFF2-40B4-BE49-F238E27FC236}">
                  <a16:creationId xmlns:a16="http://schemas.microsoft.com/office/drawing/2014/main" id="{A6E9356D-920E-4E50-19B4-1963B4F14FE1}"/>
                </a:ext>
              </a:extLst>
            </p:cNvPr>
            <p:cNvSpPr/>
            <p:nvPr/>
          </p:nvSpPr>
          <p:spPr>
            <a:xfrm rot="10800000">
              <a:off x="1744919" y="5452919"/>
              <a:ext cx="61200" cy="113760"/>
            </a:xfrm>
            <a:custGeom>
              <a:avLst/>
              <a:gdLst/>
              <a:ahLst/>
              <a:cxnLst>
                <a:cxn ang="3cd4">
                  <a:pos x="hc" y="t"/>
                </a:cxn>
                <a:cxn ang="cd2">
                  <a:pos x="l" y="vc"/>
                </a:cxn>
                <a:cxn ang="cd4">
                  <a:pos x="hc" y="b"/>
                </a:cxn>
                <a:cxn ang="0">
                  <a:pos x="r" y="vc"/>
                </a:cxn>
              </a:cxnLst>
              <a:rect l="l" t="t" r="r" b="b"/>
              <a:pathLst>
                <a:path w="171" h="317">
                  <a:moveTo>
                    <a:pt x="61" y="10"/>
                  </a:moveTo>
                  <a:lnTo>
                    <a:pt x="7" y="63"/>
                  </a:lnTo>
                  <a:cubicBezTo>
                    <a:pt x="-2" y="74"/>
                    <a:pt x="-2" y="91"/>
                    <a:pt x="7" y="102"/>
                  </a:cubicBezTo>
                  <a:cubicBezTo>
                    <a:pt x="17" y="112"/>
                    <a:pt x="35" y="112"/>
                    <a:pt x="46" y="102"/>
                  </a:cubicBezTo>
                  <a:lnTo>
                    <a:pt x="59" y="90"/>
                  </a:lnTo>
                  <a:lnTo>
                    <a:pt x="59" y="290"/>
                  </a:lnTo>
                  <a:cubicBezTo>
                    <a:pt x="59" y="305"/>
                    <a:pt x="70" y="317"/>
                    <a:pt x="86" y="317"/>
                  </a:cubicBezTo>
                  <a:cubicBezTo>
                    <a:pt x="100" y="317"/>
                    <a:pt x="112" y="305"/>
                    <a:pt x="112" y="290"/>
                  </a:cubicBezTo>
                  <a:lnTo>
                    <a:pt x="112" y="90"/>
                  </a:lnTo>
                  <a:lnTo>
                    <a:pt x="124" y="102"/>
                  </a:lnTo>
                  <a:cubicBezTo>
                    <a:pt x="130" y="107"/>
                    <a:pt x="137" y="110"/>
                    <a:pt x="143" y="110"/>
                  </a:cubicBezTo>
                  <a:cubicBezTo>
                    <a:pt x="151" y="110"/>
                    <a:pt x="158" y="107"/>
                    <a:pt x="163" y="102"/>
                  </a:cubicBezTo>
                  <a:cubicBezTo>
                    <a:pt x="173" y="91"/>
                    <a:pt x="173" y="74"/>
                    <a:pt x="163" y="63"/>
                  </a:cubicBezTo>
                  <a:lnTo>
                    <a:pt x="110" y="10"/>
                  </a:lnTo>
                  <a:cubicBezTo>
                    <a:pt x="96" y="-3"/>
                    <a:pt x="74" y="-3"/>
                    <a:pt x="61" y="10"/>
                  </a:cubicBezTo>
                  <a:close/>
                </a:path>
              </a:pathLst>
            </a:custGeom>
            <a:grpFill/>
            <a:ln cap="flat">
              <a:noFill/>
              <a:prstDash val="solid"/>
            </a:ln>
          </p:spPr>
          <p:txBody>
            <a:bodyPr vert="horz" wrap="none" lIns="54000" tIns="27000" rIns="54000" bIns="27000" anchor="ctr" anchorCtr="1" compatLnSpc="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hangingPunct="0"/>
              <a:endParaRPr lang="en-US" sz="1080">
                <a:ea typeface="Arial Unicode MS" pitchFamily="2"/>
                <a:cs typeface="Arial Unicode MS" pitchFamily="2"/>
              </a:endParaRPr>
            </a:p>
          </p:txBody>
        </p:sp>
      </p:grpSp>
      <p:sp>
        <p:nvSpPr>
          <p:cNvPr id="46" name="Slide Number Placeholder 2">
            <a:extLst>
              <a:ext uri="{FF2B5EF4-FFF2-40B4-BE49-F238E27FC236}">
                <a16:creationId xmlns:a16="http://schemas.microsoft.com/office/drawing/2014/main" id="{F732BD8A-B119-F567-D5FE-2E6086F4C307}"/>
              </a:ext>
            </a:extLst>
          </p:cNvPr>
          <p:cNvSpPr>
            <a:spLocks noGrp="1"/>
          </p:cNvSpPr>
          <p:nvPr>
            <p:ph type="sldNum" sz="quarter" idx="4"/>
          </p:nvPr>
        </p:nvSpPr>
        <p:spPr>
          <a:xfrm>
            <a:off x="306277" y="6389689"/>
            <a:ext cx="1143001" cy="365125"/>
          </a:xfrm>
        </p:spPr>
        <p:txBody>
          <a:bodyPr/>
          <a:lstStyle/>
          <a:p>
            <a:fld id="{643BEF58-6BE5-4142-9D09-EF73C7FB9E39}" type="slidenum">
              <a:rPr lang="en-US" smtClean="0"/>
              <a:pPr/>
              <a:t>5</a:t>
            </a:fld>
            <a:endParaRPr lang="en-US"/>
          </a:p>
        </p:txBody>
      </p:sp>
      <p:sp>
        <p:nvSpPr>
          <p:cNvPr id="5" name="Rectangle 4">
            <a:extLst>
              <a:ext uri="{FF2B5EF4-FFF2-40B4-BE49-F238E27FC236}">
                <a16:creationId xmlns:a16="http://schemas.microsoft.com/office/drawing/2014/main" id="{5B642100-6C17-2BFF-97A7-7CF1F805ADE3}"/>
              </a:ext>
            </a:extLst>
          </p:cNvPr>
          <p:cNvSpPr/>
          <p:nvPr/>
        </p:nvSpPr>
        <p:spPr>
          <a:xfrm>
            <a:off x="9892936" y="241315"/>
            <a:ext cx="1946639" cy="505873"/>
          </a:xfrm>
          <a:prstGeom prst="rect">
            <a:avLst/>
          </a:prstGeom>
          <a:solidFill>
            <a:srgbClr val="C000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a:t>DRAFT</a:t>
            </a:r>
          </a:p>
          <a:p>
            <a:pPr algn="ctr"/>
            <a:r>
              <a:rPr lang="en-US" sz="1200" i="1"/>
              <a:t>To be edited by presenter</a:t>
            </a:r>
          </a:p>
        </p:txBody>
      </p:sp>
    </p:spTree>
    <p:extLst>
      <p:ext uri="{BB962C8B-B14F-4D97-AF65-F5344CB8AC3E}">
        <p14:creationId xmlns:p14="http://schemas.microsoft.com/office/powerpoint/2010/main" val="42492815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0D9ECF-6346-79C7-2DE0-7C509990F5E3}"/>
            </a:ext>
          </a:extLst>
        </p:cNvPr>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E48B50D7-F73F-07B6-073D-8A299E41511E}"/>
              </a:ext>
            </a:extLst>
          </p:cNvPr>
          <p:cNvSpPr>
            <a:spLocks noGrp="1"/>
          </p:cNvSpPr>
          <p:nvPr>
            <p:ph type="sldNum" sz="quarter" idx="4"/>
          </p:nvPr>
        </p:nvSpPr>
        <p:spPr/>
        <p:txBody>
          <a:bodyPr/>
          <a:lstStyle/>
          <a:p>
            <a:fld id="{643BEF58-6BE5-4142-9D09-EF73C7FB9E39}" type="slidenum">
              <a:rPr lang="en-US" smtClean="0"/>
              <a:pPr/>
              <a:t>6</a:t>
            </a:fld>
            <a:endParaRPr lang="en-US"/>
          </a:p>
        </p:txBody>
      </p:sp>
      <p:sp>
        <p:nvSpPr>
          <p:cNvPr id="4" name="Title 3">
            <a:extLst>
              <a:ext uri="{FF2B5EF4-FFF2-40B4-BE49-F238E27FC236}">
                <a16:creationId xmlns:a16="http://schemas.microsoft.com/office/drawing/2014/main" id="{07D88F36-F6D8-F860-CF09-4324D53C4CE7}"/>
              </a:ext>
            </a:extLst>
          </p:cNvPr>
          <p:cNvSpPr>
            <a:spLocks noGrp="1"/>
          </p:cNvSpPr>
          <p:nvPr>
            <p:ph type="title"/>
          </p:nvPr>
        </p:nvSpPr>
        <p:spPr>
          <a:xfrm>
            <a:off x="190500" y="129581"/>
            <a:ext cx="11811001" cy="685800"/>
          </a:xfrm>
        </p:spPr>
        <p:txBody>
          <a:bodyPr>
            <a:normAutofit/>
          </a:bodyPr>
          <a:lstStyle/>
          <a:p>
            <a:r>
              <a:rPr lang="en-US" sz="3600"/>
              <a:t>Proposed Solution &amp; Strategic Alignment</a:t>
            </a:r>
          </a:p>
        </p:txBody>
      </p:sp>
      <p:graphicFrame>
        <p:nvGraphicFramePr>
          <p:cNvPr id="5" name="Table 4">
            <a:extLst>
              <a:ext uri="{FF2B5EF4-FFF2-40B4-BE49-F238E27FC236}">
                <a16:creationId xmlns:a16="http://schemas.microsoft.com/office/drawing/2014/main" id="{0A6F2069-F6D1-0EE8-867A-5C79DE60D33B}"/>
              </a:ext>
            </a:extLst>
          </p:cNvPr>
          <p:cNvGraphicFramePr>
            <a:graphicFrameLocks noGrp="1"/>
          </p:cNvGraphicFramePr>
          <p:nvPr>
            <p:extLst>
              <p:ext uri="{D42A27DB-BD31-4B8C-83A1-F6EECF244321}">
                <p14:modId xmlns:p14="http://schemas.microsoft.com/office/powerpoint/2010/main" val="3273650135"/>
              </p:ext>
            </p:extLst>
          </p:nvPr>
        </p:nvGraphicFramePr>
        <p:xfrm>
          <a:off x="349719" y="891352"/>
          <a:ext cx="11492558" cy="5117361"/>
        </p:xfrm>
        <a:graphic>
          <a:graphicData uri="http://schemas.openxmlformats.org/drawingml/2006/table">
            <a:tbl>
              <a:tblPr firstRow="1" bandRow="1">
                <a:tableStyleId>{2D5ABB26-0587-4C30-8999-92F81FD0307C}</a:tableStyleId>
              </a:tblPr>
              <a:tblGrid>
                <a:gridCol w="640080">
                  <a:extLst>
                    <a:ext uri="{9D8B030D-6E8A-4147-A177-3AD203B41FA5}">
                      <a16:colId xmlns:a16="http://schemas.microsoft.com/office/drawing/2014/main" val="2000351733"/>
                    </a:ext>
                  </a:extLst>
                </a:gridCol>
                <a:gridCol w="2926080">
                  <a:extLst>
                    <a:ext uri="{9D8B030D-6E8A-4147-A177-3AD203B41FA5}">
                      <a16:colId xmlns:a16="http://schemas.microsoft.com/office/drawing/2014/main" val="3077334173"/>
                    </a:ext>
                  </a:extLst>
                </a:gridCol>
                <a:gridCol w="397039">
                  <a:extLst>
                    <a:ext uri="{9D8B030D-6E8A-4147-A177-3AD203B41FA5}">
                      <a16:colId xmlns:a16="http://schemas.microsoft.com/office/drawing/2014/main" val="3855732295"/>
                    </a:ext>
                  </a:extLst>
                </a:gridCol>
                <a:gridCol w="640080">
                  <a:extLst>
                    <a:ext uri="{9D8B030D-6E8A-4147-A177-3AD203B41FA5}">
                      <a16:colId xmlns:a16="http://schemas.microsoft.com/office/drawing/2014/main" val="514330595"/>
                    </a:ext>
                  </a:extLst>
                </a:gridCol>
                <a:gridCol w="2926080">
                  <a:extLst>
                    <a:ext uri="{9D8B030D-6E8A-4147-A177-3AD203B41FA5}">
                      <a16:colId xmlns:a16="http://schemas.microsoft.com/office/drawing/2014/main" val="1759775543"/>
                    </a:ext>
                  </a:extLst>
                </a:gridCol>
                <a:gridCol w="397039">
                  <a:extLst>
                    <a:ext uri="{9D8B030D-6E8A-4147-A177-3AD203B41FA5}">
                      <a16:colId xmlns:a16="http://schemas.microsoft.com/office/drawing/2014/main" val="1222471688"/>
                    </a:ext>
                  </a:extLst>
                </a:gridCol>
                <a:gridCol w="640080">
                  <a:extLst>
                    <a:ext uri="{9D8B030D-6E8A-4147-A177-3AD203B41FA5}">
                      <a16:colId xmlns:a16="http://schemas.microsoft.com/office/drawing/2014/main" val="1584617818"/>
                    </a:ext>
                  </a:extLst>
                </a:gridCol>
                <a:gridCol w="2926080">
                  <a:extLst>
                    <a:ext uri="{9D8B030D-6E8A-4147-A177-3AD203B41FA5}">
                      <a16:colId xmlns:a16="http://schemas.microsoft.com/office/drawing/2014/main" val="1748067187"/>
                    </a:ext>
                  </a:extLst>
                </a:gridCol>
              </a:tblGrid>
              <a:tr h="457200">
                <a:tc>
                  <a:txBody>
                    <a:bodyPr/>
                    <a:lstStyle/>
                    <a:p>
                      <a:endParaRPr lang="en-US" b="1">
                        <a:solidFill>
                          <a:schemeClr val="bg1"/>
                        </a:solidFill>
                      </a:endParaRPr>
                    </a:p>
                  </a:txBody>
                  <a:tcPr anchor="ctr">
                    <a:lnL w="19050" cap="flat" cmpd="sng" algn="ctr">
                      <a:solidFill>
                        <a:schemeClr val="tx2"/>
                      </a:solidFill>
                      <a:prstDash val="solid"/>
                      <a:round/>
                      <a:headEnd type="none" w="med" len="med"/>
                      <a:tailEnd type="none" w="med" len="med"/>
                    </a:lnL>
                    <a:lnR w="19050" cap="flat" cmpd="sng" algn="ctr">
                      <a:solidFill>
                        <a:schemeClr val="tx2"/>
                      </a:solidFill>
                      <a:prstDash val="solid"/>
                      <a:round/>
                      <a:headEnd type="none" w="med" len="med"/>
                      <a:tailEnd type="none" w="med" len="med"/>
                    </a:lnR>
                    <a:lnT w="19050" cap="flat" cmpd="sng" algn="ctr">
                      <a:solidFill>
                        <a:schemeClr val="tx2"/>
                      </a:solidFill>
                      <a:prstDash val="solid"/>
                      <a:round/>
                      <a:headEnd type="none" w="med" len="med"/>
                      <a:tailEnd type="none" w="med" len="med"/>
                    </a:lnT>
                    <a:lnB w="19050" cap="flat" cmpd="sng" algn="ctr">
                      <a:solidFill>
                        <a:schemeClr val="tx2"/>
                      </a:solidFill>
                      <a:prstDash val="solid"/>
                      <a:round/>
                      <a:headEnd type="none" w="med" len="med"/>
                      <a:tailEnd type="none" w="med" len="med"/>
                    </a:lnB>
                    <a:solidFill>
                      <a:schemeClr val="tx2"/>
                    </a:solidFill>
                  </a:tcPr>
                </a:tc>
                <a:tc>
                  <a:txBody>
                    <a:bodyPr/>
                    <a:lstStyle/>
                    <a:p>
                      <a:r>
                        <a:rPr lang="en-US" sz="2000" b="1">
                          <a:solidFill>
                            <a:schemeClr val="bg1"/>
                          </a:solidFill>
                        </a:rPr>
                        <a:t>Proposal</a:t>
                      </a:r>
                      <a:endParaRPr lang="en-US" b="1">
                        <a:solidFill>
                          <a:schemeClr val="bg1"/>
                        </a:solidFill>
                      </a:endParaRPr>
                    </a:p>
                  </a:txBody>
                  <a:tcPr anchor="ctr">
                    <a:lnL w="19050" cap="flat" cmpd="sng" algn="ctr">
                      <a:solidFill>
                        <a:schemeClr val="tx2"/>
                      </a:solidFill>
                      <a:prstDash val="solid"/>
                      <a:round/>
                      <a:headEnd type="none" w="med" len="med"/>
                      <a:tailEnd type="none" w="med" len="med"/>
                    </a:lnL>
                    <a:lnR w="19050" cap="flat" cmpd="sng" algn="ctr">
                      <a:solidFill>
                        <a:schemeClr val="tx2"/>
                      </a:solidFill>
                      <a:prstDash val="solid"/>
                      <a:round/>
                      <a:headEnd type="none" w="med" len="med"/>
                      <a:tailEnd type="none" w="med" len="med"/>
                    </a:lnR>
                    <a:lnT w="19050" cap="flat" cmpd="sng" algn="ctr">
                      <a:solidFill>
                        <a:schemeClr val="tx2"/>
                      </a:solidFill>
                      <a:prstDash val="solid"/>
                      <a:round/>
                      <a:headEnd type="none" w="med" len="med"/>
                      <a:tailEnd type="none" w="med" len="med"/>
                    </a:lnT>
                    <a:lnB w="19050" cap="flat" cmpd="sng" algn="ctr">
                      <a:solidFill>
                        <a:schemeClr val="tx2"/>
                      </a:solidFill>
                      <a:prstDash val="solid"/>
                      <a:round/>
                      <a:headEnd type="none" w="med" len="med"/>
                      <a:tailEnd type="none" w="med" len="med"/>
                    </a:lnB>
                    <a:solidFill>
                      <a:schemeClr val="tx2"/>
                    </a:solidFill>
                  </a:tcPr>
                </a:tc>
                <a:tc>
                  <a:txBody>
                    <a:bodyPr/>
                    <a:lstStyle/>
                    <a:p>
                      <a:endParaRPr lang="en-US" b="1">
                        <a:solidFill>
                          <a:schemeClr val="bg1"/>
                        </a:solidFill>
                      </a:endParaRPr>
                    </a:p>
                  </a:txBody>
                  <a:tcPr anchor="ctr">
                    <a:lnL w="19050" cap="flat" cmpd="sng" algn="ctr">
                      <a:solidFill>
                        <a:schemeClr val="tx2"/>
                      </a:solidFill>
                      <a:prstDash val="solid"/>
                      <a:round/>
                      <a:headEnd type="none" w="med" len="med"/>
                      <a:tailEnd type="none" w="med" len="med"/>
                    </a:lnL>
                    <a:lnR w="19050" cap="flat" cmpd="sng" algn="ctr">
                      <a:solidFill>
                        <a:schemeClr val="tx2"/>
                      </a:solidFill>
                      <a:prstDash val="solid"/>
                      <a:round/>
                      <a:headEnd type="none" w="med" len="med"/>
                      <a:tailEnd type="none" w="med" len="med"/>
                    </a:lnR>
                  </a:tcPr>
                </a:tc>
                <a:tc>
                  <a:txBody>
                    <a:bodyPr/>
                    <a:lstStyle/>
                    <a:p>
                      <a:endParaRPr lang="en-US" b="1">
                        <a:solidFill>
                          <a:schemeClr val="bg1"/>
                        </a:solidFill>
                      </a:endParaRPr>
                    </a:p>
                  </a:txBody>
                  <a:tcPr anchor="ctr">
                    <a:lnL w="19050" cap="flat" cmpd="sng" algn="ctr">
                      <a:solidFill>
                        <a:schemeClr val="tx2"/>
                      </a:solidFill>
                      <a:prstDash val="solid"/>
                      <a:round/>
                      <a:headEnd type="none" w="med" len="med"/>
                      <a:tailEnd type="none" w="med" len="med"/>
                    </a:lnL>
                    <a:lnR w="19050" cap="flat" cmpd="sng" algn="ctr">
                      <a:solidFill>
                        <a:schemeClr val="tx2"/>
                      </a:solidFill>
                      <a:prstDash val="solid"/>
                      <a:round/>
                      <a:headEnd type="none" w="med" len="med"/>
                      <a:tailEnd type="none" w="med" len="med"/>
                    </a:lnR>
                    <a:lnT w="19050" cap="flat" cmpd="sng" algn="ctr">
                      <a:solidFill>
                        <a:schemeClr val="tx2"/>
                      </a:solidFill>
                      <a:prstDash val="solid"/>
                      <a:round/>
                      <a:headEnd type="none" w="med" len="med"/>
                      <a:tailEnd type="none" w="med" len="med"/>
                    </a:lnT>
                    <a:lnB w="19050" cap="flat" cmpd="sng" algn="ctr">
                      <a:solidFill>
                        <a:schemeClr val="tx2"/>
                      </a:solidFill>
                      <a:prstDash val="solid"/>
                      <a:round/>
                      <a:headEnd type="none" w="med" len="med"/>
                      <a:tailEnd type="none" w="med" len="med"/>
                    </a:lnB>
                    <a:solidFill>
                      <a:schemeClr val="tx2"/>
                    </a:solidFill>
                  </a:tcPr>
                </a:tc>
                <a:tc>
                  <a:txBody>
                    <a:bodyPr/>
                    <a:lstStyle/>
                    <a:p>
                      <a:r>
                        <a:rPr lang="en-US" sz="2000" b="1">
                          <a:solidFill>
                            <a:schemeClr val="bg1"/>
                          </a:solidFill>
                        </a:rPr>
                        <a:t>How It Works</a:t>
                      </a:r>
                    </a:p>
                  </a:txBody>
                  <a:tcPr anchor="ctr">
                    <a:lnL w="19050" cap="flat" cmpd="sng" algn="ctr">
                      <a:solidFill>
                        <a:schemeClr val="tx2"/>
                      </a:solidFill>
                      <a:prstDash val="solid"/>
                      <a:round/>
                      <a:headEnd type="none" w="med" len="med"/>
                      <a:tailEnd type="none" w="med" len="med"/>
                    </a:lnL>
                    <a:lnR w="19050" cap="flat" cmpd="sng" algn="ctr">
                      <a:solidFill>
                        <a:schemeClr val="tx2"/>
                      </a:solidFill>
                      <a:prstDash val="solid"/>
                      <a:round/>
                      <a:headEnd type="none" w="med" len="med"/>
                      <a:tailEnd type="none" w="med" len="med"/>
                    </a:lnR>
                    <a:lnT w="19050" cap="flat" cmpd="sng" algn="ctr">
                      <a:solidFill>
                        <a:schemeClr val="tx2"/>
                      </a:solidFill>
                      <a:prstDash val="solid"/>
                      <a:round/>
                      <a:headEnd type="none" w="med" len="med"/>
                      <a:tailEnd type="none" w="med" len="med"/>
                    </a:lnT>
                    <a:lnB w="19050" cap="flat" cmpd="sng" algn="ctr">
                      <a:solidFill>
                        <a:schemeClr val="tx2"/>
                      </a:solidFill>
                      <a:prstDash val="solid"/>
                      <a:round/>
                      <a:headEnd type="none" w="med" len="med"/>
                      <a:tailEnd type="none" w="med" len="med"/>
                    </a:lnB>
                    <a:solidFill>
                      <a:schemeClr val="tx2"/>
                    </a:solidFill>
                  </a:tcPr>
                </a:tc>
                <a:tc>
                  <a:txBody>
                    <a:bodyPr/>
                    <a:lstStyle/>
                    <a:p>
                      <a:endParaRPr lang="en-US" b="1">
                        <a:solidFill>
                          <a:schemeClr val="bg1"/>
                        </a:solidFill>
                      </a:endParaRPr>
                    </a:p>
                  </a:txBody>
                  <a:tcPr anchor="ctr">
                    <a:lnL w="19050" cap="flat" cmpd="sng" algn="ctr">
                      <a:solidFill>
                        <a:schemeClr val="tx2"/>
                      </a:solidFill>
                      <a:prstDash val="solid"/>
                      <a:round/>
                      <a:headEnd type="none" w="med" len="med"/>
                      <a:tailEnd type="none" w="med" len="med"/>
                    </a:lnL>
                    <a:lnR w="19050" cap="flat" cmpd="sng" algn="ctr">
                      <a:solidFill>
                        <a:schemeClr val="tx2"/>
                      </a:solidFill>
                      <a:prstDash val="solid"/>
                      <a:round/>
                      <a:headEnd type="none" w="med" len="med"/>
                      <a:tailEnd type="none" w="med" len="med"/>
                    </a:lnR>
                  </a:tcPr>
                </a:tc>
                <a:tc>
                  <a:txBody>
                    <a:bodyPr/>
                    <a:lstStyle/>
                    <a:p>
                      <a:endParaRPr lang="en-US" b="1">
                        <a:solidFill>
                          <a:schemeClr val="bg1"/>
                        </a:solidFill>
                      </a:endParaRPr>
                    </a:p>
                  </a:txBody>
                  <a:tcPr anchor="ctr">
                    <a:lnL w="19050" cap="flat" cmpd="sng" algn="ctr">
                      <a:solidFill>
                        <a:schemeClr val="tx2"/>
                      </a:solidFill>
                      <a:prstDash val="solid"/>
                      <a:round/>
                      <a:headEnd type="none" w="med" len="med"/>
                      <a:tailEnd type="none" w="med" len="med"/>
                    </a:lnL>
                    <a:lnR w="19050" cap="flat" cmpd="sng" algn="ctr">
                      <a:solidFill>
                        <a:schemeClr val="tx2"/>
                      </a:solidFill>
                      <a:prstDash val="solid"/>
                      <a:round/>
                      <a:headEnd type="none" w="med" len="med"/>
                      <a:tailEnd type="none" w="med" len="med"/>
                    </a:lnR>
                    <a:lnT w="19050" cap="flat" cmpd="sng" algn="ctr">
                      <a:solidFill>
                        <a:schemeClr val="tx2"/>
                      </a:solidFill>
                      <a:prstDash val="solid"/>
                      <a:round/>
                      <a:headEnd type="none" w="med" len="med"/>
                      <a:tailEnd type="none" w="med" len="med"/>
                    </a:lnT>
                    <a:lnB w="19050" cap="flat" cmpd="sng" algn="ctr">
                      <a:solidFill>
                        <a:schemeClr val="tx2"/>
                      </a:solidFill>
                      <a:prstDash val="solid"/>
                      <a:round/>
                      <a:headEnd type="none" w="med" len="med"/>
                      <a:tailEnd type="none" w="med" len="med"/>
                    </a:lnB>
                    <a:solidFill>
                      <a:schemeClr val="tx2"/>
                    </a:solidFill>
                  </a:tcPr>
                </a:tc>
                <a:tc>
                  <a:txBody>
                    <a:bodyPr/>
                    <a:lstStyle/>
                    <a:p>
                      <a:r>
                        <a:rPr lang="en-US" sz="2000" b="1">
                          <a:solidFill>
                            <a:schemeClr val="bg1"/>
                          </a:solidFill>
                        </a:rPr>
                        <a:t>Who’s Involved</a:t>
                      </a:r>
                    </a:p>
                  </a:txBody>
                  <a:tcPr anchor="ctr">
                    <a:lnL w="19050" cap="flat" cmpd="sng" algn="ctr">
                      <a:solidFill>
                        <a:schemeClr val="tx2"/>
                      </a:solidFill>
                      <a:prstDash val="solid"/>
                      <a:round/>
                      <a:headEnd type="none" w="med" len="med"/>
                      <a:tailEnd type="none" w="med" len="med"/>
                    </a:lnL>
                    <a:lnR w="19050" cap="flat" cmpd="sng" algn="ctr">
                      <a:solidFill>
                        <a:schemeClr val="tx2"/>
                      </a:solidFill>
                      <a:prstDash val="solid"/>
                      <a:round/>
                      <a:headEnd type="none" w="med" len="med"/>
                      <a:tailEnd type="none" w="med" len="med"/>
                    </a:lnR>
                    <a:lnT w="19050" cap="flat" cmpd="sng" algn="ctr">
                      <a:solidFill>
                        <a:schemeClr val="tx2"/>
                      </a:solidFill>
                      <a:prstDash val="solid"/>
                      <a:round/>
                      <a:headEnd type="none" w="med" len="med"/>
                      <a:tailEnd type="none" w="med" len="med"/>
                    </a:lnT>
                    <a:lnB w="19050" cap="flat" cmpd="sng" algn="ctr">
                      <a:solidFill>
                        <a:schemeClr val="tx2"/>
                      </a:solidFill>
                      <a:prstDash val="solid"/>
                      <a:round/>
                      <a:headEnd type="none" w="med" len="med"/>
                      <a:tailEnd type="none" w="med" len="med"/>
                    </a:lnB>
                    <a:solidFill>
                      <a:schemeClr val="tx2"/>
                    </a:solidFill>
                  </a:tcPr>
                </a:tc>
                <a:extLst>
                  <a:ext uri="{0D108BD9-81ED-4DB2-BD59-A6C34878D82A}">
                    <a16:rowId xmlns:a16="http://schemas.microsoft.com/office/drawing/2014/main" val="4215992778"/>
                  </a:ext>
                </a:extLst>
              </a:tr>
              <a:tr h="2419881">
                <a:tc gridSpan="2">
                  <a:txBody>
                    <a:bodyPr/>
                    <a:lstStyle/>
                    <a:p>
                      <a:r>
                        <a:rPr lang="en-US" sz="1600">
                          <a:solidFill>
                            <a:schemeClr val="tx1">
                              <a:lumMod val="65000"/>
                              <a:lumOff val="35000"/>
                            </a:schemeClr>
                          </a:solidFill>
                        </a:rPr>
                        <a:t>Describe the proposed solution or intended change. What will be different? What will be changed or eliminated?</a:t>
                      </a:r>
                    </a:p>
                  </a:txBody>
                  <a:tcPr marT="91440">
                    <a:lnL w="19050" cap="flat" cmpd="sng" algn="ctr">
                      <a:solidFill>
                        <a:schemeClr val="tx2"/>
                      </a:solidFill>
                      <a:prstDash val="solid"/>
                      <a:round/>
                      <a:headEnd type="none" w="med" len="med"/>
                      <a:tailEnd type="none" w="med" len="med"/>
                    </a:lnL>
                    <a:lnR w="19050" cap="flat" cmpd="sng" algn="ctr">
                      <a:solidFill>
                        <a:schemeClr val="tx2"/>
                      </a:solidFill>
                      <a:prstDash val="solid"/>
                      <a:round/>
                      <a:headEnd type="none" w="med" len="med"/>
                      <a:tailEnd type="none" w="med" len="med"/>
                    </a:lnR>
                    <a:lnT w="19050" cap="flat" cmpd="sng" algn="ctr">
                      <a:solidFill>
                        <a:schemeClr val="tx2"/>
                      </a:solidFill>
                      <a:prstDash val="solid"/>
                      <a:round/>
                      <a:headEnd type="none" w="med" len="med"/>
                      <a:tailEnd type="none" w="med" len="med"/>
                    </a:lnT>
                    <a:lnB w="19050" cap="flat" cmpd="sng" algn="ctr">
                      <a:solidFill>
                        <a:schemeClr val="tx2"/>
                      </a:solidFill>
                      <a:prstDash val="solid"/>
                      <a:round/>
                      <a:headEnd type="none" w="med" len="med"/>
                      <a:tailEnd type="none" w="med" len="med"/>
                    </a:lnB>
                  </a:tcPr>
                </a:tc>
                <a:tc hMerge="1">
                  <a:txBody>
                    <a:bodyPr/>
                    <a:lstStyle/>
                    <a:p>
                      <a:endParaRPr lang="en-US"/>
                    </a:p>
                  </a:txBody>
                  <a:tcPr/>
                </a:tc>
                <a:tc>
                  <a:txBody>
                    <a:bodyPr/>
                    <a:lstStyle/>
                    <a:p>
                      <a:endParaRPr lang="en-US"/>
                    </a:p>
                  </a:txBody>
                  <a:tcPr>
                    <a:lnL w="19050" cap="flat" cmpd="sng" algn="ctr">
                      <a:solidFill>
                        <a:schemeClr val="tx2"/>
                      </a:solidFill>
                      <a:prstDash val="solid"/>
                      <a:round/>
                      <a:headEnd type="none" w="med" len="med"/>
                      <a:tailEnd type="none" w="med" len="med"/>
                    </a:lnL>
                    <a:lnR w="19050" cap="flat" cmpd="sng" algn="ctr">
                      <a:solidFill>
                        <a:schemeClr val="tx2"/>
                      </a:solidFill>
                      <a:prstDash val="solid"/>
                      <a:round/>
                      <a:headEnd type="none" w="med" len="med"/>
                      <a:tailEnd type="none" w="med" len="med"/>
                    </a:lnR>
                  </a:tcPr>
                </a:tc>
                <a:tc gridSpan="2">
                  <a:txBody>
                    <a:bodyPr/>
                    <a:lstStyle/>
                    <a:p>
                      <a:pPr marL="0" marR="0" lvl="0" indent="0" algn="l" defTabSz="914363" rtl="0" eaLnBrk="1" fontAlgn="auto" latinLnBrk="0" hangingPunct="1">
                        <a:lnSpc>
                          <a:spcPct val="100000"/>
                        </a:lnSpc>
                        <a:spcBef>
                          <a:spcPts val="0"/>
                        </a:spcBef>
                        <a:spcAft>
                          <a:spcPts val="0"/>
                        </a:spcAft>
                        <a:buClrTx/>
                        <a:buSzTx/>
                        <a:buFontTx/>
                        <a:buNone/>
                        <a:tabLst/>
                        <a:defRPr/>
                      </a:pPr>
                      <a:r>
                        <a:rPr lang="en-US" sz="1600">
                          <a:solidFill>
                            <a:schemeClr val="tx1">
                              <a:lumMod val="65000"/>
                              <a:lumOff val="35000"/>
                            </a:schemeClr>
                          </a:solidFill>
                        </a:rPr>
                        <a:t>Briefly explain the approach or methodology. How will this be done? What are the main steps or phases?</a:t>
                      </a:r>
                      <a:endParaRPr lang="en-US" sz="1800"/>
                    </a:p>
                  </a:txBody>
                  <a:tcPr marT="91440">
                    <a:lnL w="19050" cap="flat" cmpd="sng" algn="ctr">
                      <a:solidFill>
                        <a:schemeClr val="tx2"/>
                      </a:solidFill>
                      <a:prstDash val="solid"/>
                      <a:round/>
                      <a:headEnd type="none" w="med" len="med"/>
                      <a:tailEnd type="none" w="med" len="med"/>
                    </a:lnL>
                    <a:lnR w="19050" cap="flat" cmpd="sng" algn="ctr">
                      <a:solidFill>
                        <a:schemeClr val="tx2"/>
                      </a:solidFill>
                      <a:prstDash val="solid"/>
                      <a:round/>
                      <a:headEnd type="none" w="med" len="med"/>
                      <a:tailEnd type="none" w="med" len="med"/>
                    </a:lnR>
                    <a:lnT w="19050" cap="flat" cmpd="sng" algn="ctr">
                      <a:solidFill>
                        <a:schemeClr val="tx2"/>
                      </a:solidFill>
                      <a:prstDash val="solid"/>
                      <a:round/>
                      <a:headEnd type="none" w="med" len="med"/>
                      <a:tailEnd type="none" w="med" len="med"/>
                    </a:lnT>
                    <a:lnB w="19050" cap="flat" cmpd="sng" algn="ctr">
                      <a:solidFill>
                        <a:schemeClr val="tx2"/>
                      </a:solidFill>
                      <a:prstDash val="solid"/>
                      <a:round/>
                      <a:headEnd type="none" w="med" len="med"/>
                      <a:tailEnd type="none" w="med" len="med"/>
                    </a:lnB>
                  </a:tcPr>
                </a:tc>
                <a:tc hMerge="1">
                  <a:txBody>
                    <a:bodyPr/>
                    <a:lstStyle/>
                    <a:p>
                      <a:endParaRPr lang="en-US"/>
                    </a:p>
                  </a:txBody>
                  <a:tcPr/>
                </a:tc>
                <a:tc>
                  <a:txBody>
                    <a:bodyPr/>
                    <a:lstStyle/>
                    <a:p>
                      <a:endParaRPr lang="en-US"/>
                    </a:p>
                  </a:txBody>
                  <a:tcPr>
                    <a:lnL w="19050" cap="flat" cmpd="sng" algn="ctr">
                      <a:solidFill>
                        <a:schemeClr val="tx2"/>
                      </a:solidFill>
                      <a:prstDash val="solid"/>
                      <a:round/>
                      <a:headEnd type="none" w="med" len="med"/>
                      <a:tailEnd type="none" w="med" len="med"/>
                    </a:lnL>
                    <a:lnR w="19050" cap="flat" cmpd="sng" algn="ctr">
                      <a:solidFill>
                        <a:schemeClr val="tx2"/>
                      </a:solidFill>
                      <a:prstDash val="solid"/>
                      <a:round/>
                      <a:headEnd type="none" w="med" len="med"/>
                      <a:tailEnd type="none" w="med" len="med"/>
                    </a:lnR>
                  </a:tcPr>
                </a:tc>
                <a:tc gridSpan="2">
                  <a:txBody>
                    <a:bodyPr/>
                    <a:lstStyle/>
                    <a:p>
                      <a:pPr marL="0" marR="0" lvl="0" indent="0" algn="l" defTabSz="914363" rtl="0" eaLnBrk="1" fontAlgn="auto" latinLnBrk="0" hangingPunct="1">
                        <a:lnSpc>
                          <a:spcPct val="100000"/>
                        </a:lnSpc>
                        <a:spcBef>
                          <a:spcPts val="0"/>
                        </a:spcBef>
                        <a:spcAft>
                          <a:spcPts val="0"/>
                        </a:spcAft>
                        <a:buClrTx/>
                        <a:buSzTx/>
                        <a:buFontTx/>
                        <a:buNone/>
                        <a:tabLst/>
                        <a:defRPr/>
                      </a:pPr>
                      <a:r>
                        <a:rPr lang="en-US" sz="1600">
                          <a:solidFill>
                            <a:schemeClr val="tx1">
                              <a:lumMod val="65000"/>
                              <a:lumOff val="35000"/>
                            </a:schemeClr>
                          </a:solidFill>
                          <a:latin typeface="Arial" pitchFamily="34" charset="0"/>
                          <a:ea typeface="Arial" pitchFamily="34" charset="-122"/>
                          <a:cs typeface="Arial" pitchFamily="34" charset="-120"/>
                        </a:rPr>
                        <a:t>List the key stakeholders, teams, and subject matter experts involved. Note any external dependencies.</a:t>
                      </a:r>
                      <a:endParaRPr lang="en-US" sz="1600">
                        <a:solidFill>
                          <a:schemeClr val="tx1">
                            <a:lumMod val="65000"/>
                            <a:lumOff val="35000"/>
                          </a:schemeClr>
                        </a:solidFill>
                      </a:endParaRPr>
                    </a:p>
                    <a:p>
                      <a:endParaRPr lang="en-US"/>
                    </a:p>
                  </a:txBody>
                  <a:tcPr marT="91440">
                    <a:lnL w="19050" cap="flat" cmpd="sng" algn="ctr">
                      <a:solidFill>
                        <a:schemeClr val="tx2"/>
                      </a:solidFill>
                      <a:prstDash val="solid"/>
                      <a:round/>
                      <a:headEnd type="none" w="med" len="med"/>
                      <a:tailEnd type="none" w="med" len="med"/>
                    </a:lnL>
                    <a:lnR w="19050" cap="flat" cmpd="sng" algn="ctr">
                      <a:solidFill>
                        <a:schemeClr val="tx2"/>
                      </a:solidFill>
                      <a:prstDash val="solid"/>
                      <a:round/>
                      <a:headEnd type="none" w="med" len="med"/>
                      <a:tailEnd type="none" w="med" len="med"/>
                    </a:lnR>
                    <a:lnT w="19050" cap="flat" cmpd="sng" algn="ctr">
                      <a:solidFill>
                        <a:schemeClr val="tx2"/>
                      </a:solidFill>
                      <a:prstDash val="solid"/>
                      <a:round/>
                      <a:headEnd type="none" w="med" len="med"/>
                      <a:tailEnd type="none" w="med" len="med"/>
                    </a:lnT>
                    <a:lnB w="19050" cap="flat" cmpd="sng" algn="ctr">
                      <a:solidFill>
                        <a:schemeClr val="tx2"/>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924181836"/>
                  </a:ext>
                </a:extLst>
              </a:tr>
              <a:tr h="0">
                <a:tc gridSpan="8">
                  <a:txBody>
                    <a:bodyPr/>
                    <a:lstStyle/>
                    <a:p>
                      <a:endParaRPr lang="en-US" sz="700"/>
                    </a:p>
                  </a:txBody>
                  <a:tcPr>
                    <a:lnT w="19050" cap="flat" cmpd="sng" algn="ctr">
                      <a:solidFill>
                        <a:schemeClr val="tx2"/>
                      </a:solidFill>
                      <a:prstDash val="solid"/>
                      <a:round/>
                      <a:headEnd type="none" w="med" len="med"/>
                      <a:tailEnd type="none" w="med" len="med"/>
                    </a:lnT>
                    <a:solidFill>
                      <a:schemeClr val="bg1"/>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962479"/>
                  </a:ext>
                </a:extLst>
              </a:tr>
              <a:tr h="365760">
                <a:tc gridSpan="8">
                  <a:txBody>
                    <a:bodyPr/>
                    <a:lstStyle/>
                    <a:p>
                      <a:r>
                        <a:rPr lang="en-US" sz="2000" b="1">
                          <a:solidFill>
                            <a:schemeClr val="accent2"/>
                          </a:solidFill>
                        </a:rPr>
                        <a:t>STRATEGIC ALIGNMENT &amp; BENEFITS</a:t>
                      </a:r>
                    </a:p>
                  </a:txBody>
                  <a:tcPr>
                    <a:solidFill>
                      <a:schemeClr val="tx2"/>
                    </a:solidFill>
                  </a:tcPr>
                </a:tc>
                <a:tc hMerge="1">
                  <a:txBody>
                    <a:bodyPr/>
                    <a:lstStyle/>
                    <a:p>
                      <a:endParaRPr lang="en-US"/>
                    </a:p>
                  </a:txBody>
                  <a:tcPr>
                    <a:solidFill>
                      <a:schemeClr val="tx2"/>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972456621"/>
                  </a:ext>
                </a:extLst>
              </a:tr>
              <a:tr h="548640">
                <a:tc gridSpan="8">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FFFFFF"/>
                          </a:solidFill>
                          <a:effectLst/>
                          <a:uLnTx/>
                          <a:uFillTx/>
                          <a:latin typeface="+mn-lt"/>
                          <a:ea typeface="Arial" pitchFamily="34" charset="-122"/>
                          <a:cs typeface="Arial" pitchFamily="34" charset="-120"/>
                        </a:rPr>
                        <a:t>Which DFA strategic goal(s) does this support?  </a:t>
                      </a:r>
                      <a:r>
                        <a:rPr kumimoji="0" lang="en-US" sz="1200" b="0" i="1" u="none" strike="noStrike" kern="1200" cap="none" spc="0" normalizeH="0" baseline="0" noProof="0">
                          <a:ln>
                            <a:noFill/>
                          </a:ln>
                          <a:solidFill>
                            <a:srgbClr val="D1D5DB"/>
                          </a:solidFill>
                          <a:effectLst/>
                          <a:uLnTx/>
                          <a:uFillTx/>
                          <a:latin typeface="+mn-lt"/>
                          <a:ea typeface="Arial" pitchFamily="34" charset="-122"/>
                          <a:cs typeface="Arial" pitchFamily="34" charset="-120"/>
                        </a:rPr>
                        <a:t>[e.g., continuous process improvement / diversity, equity, and inclusion, divisional budget strategy, etc.]</a:t>
                      </a:r>
                      <a:endParaRPr kumimoji="0" lang="en-US" sz="1200" b="0" i="0" u="none" strike="noStrike" kern="1200" cap="none" spc="0" normalizeH="0" baseline="0" noProof="0">
                        <a:ln>
                          <a:noFill/>
                        </a:ln>
                        <a:solidFill>
                          <a:srgbClr val="000000"/>
                        </a:solidFill>
                        <a:effectLst/>
                        <a:uLnTx/>
                        <a:uFillTx/>
                        <a:latin typeface="+mn-lt"/>
                        <a:ea typeface="+mn-ea"/>
                        <a:cs typeface="+mn-cs"/>
                      </a:endParaRPr>
                    </a:p>
                    <a:p>
                      <a:endParaRPr lang="en-US" sz="1200" b="0">
                        <a:solidFill>
                          <a:schemeClr val="accent2"/>
                        </a:solidFill>
                        <a:latin typeface="+mn-lt"/>
                      </a:endParaRPr>
                    </a:p>
                  </a:txBody>
                  <a:tcPr>
                    <a:solidFill>
                      <a:schemeClr val="tx2"/>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198311620"/>
                  </a:ext>
                </a:extLst>
              </a:tr>
              <a:tr h="548640">
                <a:tc gridSpan="8">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FFFFFF"/>
                          </a:solidFill>
                          <a:effectLst/>
                          <a:uLnTx/>
                          <a:uFillTx/>
                          <a:latin typeface="+mj-lt"/>
                          <a:ea typeface="Arial" pitchFamily="34" charset="-122"/>
                          <a:cs typeface="Arial" pitchFamily="34" charset="-120"/>
                        </a:rPr>
                        <a:t>How does this advance DFA / unit goals?  </a:t>
                      </a:r>
                      <a:r>
                        <a:rPr kumimoji="0" lang="en-US" sz="1200" b="0" i="1" u="none" strike="noStrike" kern="1200" cap="none" spc="0" normalizeH="0" baseline="0" noProof="0">
                          <a:ln>
                            <a:noFill/>
                          </a:ln>
                          <a:solidFill>
                            <a:srgbClr val="D1D5DB"/>
                          </a:solidFill>
                          <a:effectLst/>
                          <a:uLnTx/>
                          <a:uFillTx/>
                          <a:latin typeface="+mj-lt"/>
                          <a:ea typeface="Arial" pitchFamily="34" charset="-122"/>
                          <a:cs typeface="Arial" pitchFamily="34" charset="-120"/>
                        </a:rPr>
                        <a:t>Briefly explain the direct connection between this initiative and the stated goal. One to two sentences is enough.</a:t>
                      </a:r>
                    </a:p>
                    <a:p>
                      <a:endParaRPr lang="en-US" sz="1200" b="0">
                        <a:solidFill>
                          <a:schemeClr val="accent2"/>
                        </a:solidFill>
                        <a:latin typeface="+mn-lt"/>
                      </a:endParaRPr>
                    </a:p>
                  </a:txBody>
                  <a:tcPr>
                    <a:solidFill>
                      <a:schemeClr val="tx2"/>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713387611"/>
                  </a:ext>
                </a:extLst>
              </a:tr>
              <a:tr h="548640">
                <a:tc gridSpan="8">
                  <a:txBody>
                    <a:bodyPr/>
                    <a:lstStyle/>
                    <a:p>
                      <a:r>
                        <a:rPr lang="en-US" sz="1200" b="1">
                          <a:solidFill>
                            <a:schemeClr val="bg1"/>
                          </a:solidFill>
                          <a:latin typeface="+mn-lt"/>
                        </a:rPr>
                        <a:t>What are the financial and/or operational benefits? </a:t>
                      </a:r>
                      <a:r>
                        <a:rPr lang="en-US" sz="1200" b="0">
                          <a:solidFill>
                            <a:schemeClr val="bg1"/>
                          </a:solidFill>
                          <a:latin typeface="+mn-lt"/>
                        </a:rPr>
                        <a:t>[e.g., estimated cost savings, efficiency gains, time savings, process improvement, staff or workload impact, etc.]</a:t>
                      </a:r>
                    </a:p>
                  </a:txBody>
                  <a:tcPr>
                    <a:solidFill>
                      <a:schemeClr val="tx2"/>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241830405"/>
                  </a:ext>
                </a:extLst>
              </a:tr>
            </a:tbl>
          </a:graphicData>
        </a:graphic>
      </p:graphicFrame>
      <p:grpSp>
        <p:nvGrpSpPr>
          <p:cNvPr id="8" name="Group 7">
            <a:extLst>
              <a:ext uri="{FF2B5EF4-FFF2-40B4-BE49-F238E27FC236}">
                <a16:creationId xmlns:a16="http://schemas.microsoft.com/office/drawing/2014/main" id="{514B42F8-A2B5-94CF-17F5-53577831F460}"/>
              </a:ext>
            </a:extLst>
          </p:cNvPr>
          <p:cNvGrpSpPr/>
          <p:nvPr/>
        </p:nvGrpSpPr>
        <p:grpSpPr>
          <a:xfrm>
            <a:off x="8413726" y="940612"/>
            <a:ext cx="487997" cy="364956"/>
            <a:chOff x="4581786" y="2023718"/>
            <a:chExt cx="433012" cy="334721"/>
          </a:xfrm>
          <a:solidFill>
            <a:schemeClr val="accent2"/>
          </a:solidFill>
        </p:grpSpPr>
        <p:sp>
          <p:nvSpPr>
            <p:cNvPr id="9" name="Freeform 544">
              <a:extLst>
                <a:ext uri="{FF2B5EF4-FFF2-40B4-BE49-F238E27FC236}">
                  <a16:creationId xmlns:a16="http://schemas.microsoft.com/office/drawing/2014/main" id="{9673AD1F-CE66-4D7E-F690-96E963AF6CDB}"/>
                </a:ext>
              </a:extLst>
            </p:cNvPr>
            <p:cNvSpPr>
              <a:spLocks noChangeArrowheads="1"/>
            </p:cNvSpPr>
            <p:nvPr/>
          </p:nvSpPr>
          <p:spPr bwMode="auto">
            <a:xfrm>
              <a:off x="4634917" y="2023718"/>
              <a:ext cx="162047" cy="162047"/>
            </a:xfrm>
            <a:custGeom>
              <a:avLst/>
              <a:gdLst>
                <a:gd name="T0" fmla="*/ 130 w 269"/>
                <a:gd name="T1" fmla="*/ 268 h 269"/>
                <a:gd name="T2" fmla="*/ 130 w 269"/>
                <a:gd name="T3" fmla="*/ 268 h 269"/>
                <a:gd name="T4" fmla="*/ 0 w 269"/>
                <a:gd name="T5" fmla="*/ 138 h 269"/>
                <a:gd name="T6" fmla="*/ 130 w 269"/>
                <a:gd name="T7" fmla="*/ 0 h 269"/>
                <a:gd name="T8" fmla="*/ 268 w 269"/>
                <a:gd name="T9" fmla="*/ 138 h 269"/>
                <a:gd name="T10" fmla="*/ 130 w 269"/>
                <a:gd name="T11" fmla="*/ 268 h 269"/>
                <a:gd name="T12" fmla="*/ 130 w 269"/>
                <a:gd name="T13" fmla="*/ 54 h 269"/>
                <a:gd name="T14" fmla="*/ 130 w 269"/>
                <a:gd name="T15" fmla="*/ 54 h 269"/>
                <a:gd name="T16" fmla="*/ 46 w 269"/>
                <a:gd name="T17" fmla="*/ 138 h 269"/>
                <a:gd name="T18" fmla="*/ 130 w 269"/>
                <a:gd name="T19" fmla="*/ 222 h 269"/>
                <a:gd name="T20" fmla="*/ 214 w 269"/>
                <a:gd name="T21" fmla="*/ 138 h 269"/>
                <a:gd name="T22" fmla="*/ 130 w 269"/>
                <a:gd name="T23" fmla="*/ 54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9" h="269">
                  <a:moveTo>
                    <a:pt x="130" y="268"/>
                  </a:moveTo>
                  <a:lnTo>
                    <a:pt x="130" y="268"/>
                  </a:lnTo>
                  <a:cubicBezTo>
                    <a:pt x="54" y="268"/>
                    <a:pt x="0" y="214"/>
                    <a:pt x="0" y="138"/>
                  </a:cubicBezTo>
                  <a:cubicBezTo>
                    <a:pt x="0" y="61"/>
                    <a:pt x="54" y="0"/>
                    <a:pt x="130" y="0"/>
                  </a:cubicBezTo>
                  <a:cubicBezTo>
                    <a:pt x="207" y="0"/>
                    <a:pt x="268" y="61"/>
                    <a:pt x="268" y="138"/>
                  </a:cubicBezTo>
                  <a:cubicBezTo>
                    <a:pt x="268" y="214"/>
                    <a:pt x="207" y="268"/>
                    <a:pt x="130" y="268"/>
                  </a:cubicBezTo>
                  <a:close/>
                  <a:moveTo>
                    <a:pt x="130" y="54"/>
                  </a:moveTo>
                  <a:lnTo>
                    <a:pt x="130" y="54"/>
                  </a:lnTo>
                  <a:cubicBezTo>
                    <a:pt x="84" y="54"/>
                    <a:pt x="46" y="92"/>
                    <a:pt x="46" y="138"/>
                  </a:cubicBezTo>
                  <a:cubicBezTo>
                    <a:pt x="46" y="184"/>
                    <a:pt x="84" y="222"/>
                    <a:pt x="130" y="222"/>
                  </a:cubicBezTo>
                  <a:cubicBezTo>
                    <a:pt x="176" y="222"/>
                    <a:pt x="214" y="184"/>
                    <a:pt x="214" y="138"/>
                  </a:cubicBezTo>
                  <a:cubicBezTo>
                    <a:pt x="214" y="92"/>
                    <a:pt x="176" y="54"/>
                    <a:pt x="130" y="54"/>
                  </a:cubicBezTo>
                  <a:close/>
                </a:path>
              </a:pathLst>
            </a:custGeom>
            <a:grpFill/>
            <a:ln>
              <a:noFill/>
            </a:ln>
            <a:effectLst/>
          </p:spPr>
          <p:txBody>
            <a:bodyPr wrap="none"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s-MX" sz="1260"/>
            </a:p>
          </p:txBody>
        </p:sp>
        <p:sp>
          <p:nvSpPr>
            <p:cNvPr id="10" name="Freeform 545">
              <a:extLst>
                <a:ext uri="{FF2B5EF4-FFF2-40B4-BE49-F238E27FC236}">
                  <a16:creationId xmlns:a16="http://schemas.microsoft.com/office/drawing/2014/main" id="{C727D798-10B0-19D0-687F-81AF3A6CCF39}"/>
                </a:ext>
              </a:extLst>
            </p:cNvPr>
            <p:cNvSpPr>
              <a:spLocks noChangeArrowheads="1"/>
            </p:cNvSpPr>
            <p:nvPr/>
          </p:nvSpPr>
          <p:spPr bwMode="auto">
            <a:xfrm>
              <a:off x="4581786" y="2204361"/>
              <a:ext cx="273621" cy="154078"/>
            </a:xfrm>
            <a:custGeom>
              <a:avLst/>
              <a:gdLst>
                <a:gd name="T0" fmla="*/ 429 w 453"/>
                <a:gd name="T1" fmla="*/ 253 h 254"/>
                <a:gd name="T2" fmla="*/ 429 w 453"/>
                <a:gd name="T3" fmla="*/ 253 h 254"/>
                <a:gd name="T4" fmla="*/ 23 w 453"/>
                <a:gd name="T5" fmla="*/ 253 h 254"/>
                <a:gd name="T6" fmla="*/ 0 w 453"/>
                <a:gd name="T7" fmla="*/ 230 h 254"/>
                <a:gd name="T8" fmla="*/ 0 w 453"/>
                <a:gd name="T9" fmla="*/ 130 h 254"/>
                <a:gd name="T10" fmla="*/ 39 w 453"/>
                <a:gd name="T11" fmla="*/ 54 h 254"/>
                <a:gd name="T12" fmla="*/ 222 w 453"/>
                <a:gd name="T13" fmla="*/ 0 h 254"/>
                <a:gd name="T14" fmla="*/ 406 w 453"/>
                <a:gd name="T15" fmla="*/ 54 h 254"/>
                <a:gd name="T16" fmla="*/ 452 w 453"/>
                <a:gd name="T17" fmla="*/ 130 h 254"/>
                <a:gd name="T18" fmla="*/ 452 w 453"/>
                <a:gd name="T19" fmla="*/ 230 h 254"/>
                <a:gd name="T20" fmla="*/ 429 w 453"/>
                <a:gd name="T21" fmla="*/ 253 h 254"/>
                <a:gd name="T22" fmla="*/ 46 w 453"/>
                <a:gd name="T23" fmla="*/ 207 h 254"/>
                <a:gd name="T24" fmla="*/ 46 w 453"/>
                <a:gd name="T25" fmla="*/ 207 h 254"/>
                <a:gd name="T26" fmla="*/ 406 w 453"/>
                <a:gd name="T27" fmla="*/ 207 h 254"/>
                <a:gd name="T28" fmla="*/ 398 w 453"/>
                <a:gd name="T29" fmla="*/ 130 h 254"/>
                <a:gd name="T30" fmla="*/ 383 w 453"/>
                <a:gd name="T31" fmla="*/ 92 h 254"/>
                <a:gd name="T32" fmla="*/ 222 w 453"/>
                <a:gd name="T33" fmla="*/ 46 h 254"/>
                <a:gd name="T34" fmla="*/ 69 w 453"/>
                <a:gd name="T35" fmla="*/ 92 h 254"/>
                <a:gd name="T36" fmla="*/ 46 w 453"/>
                <a:gd name="T37" fmla="*/ 130 h 254"/>
                <a:gd name="T38" fmla="*/ 46 w 453"/>
                <a:gd name="T39" fmla="*/ 207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53" h="254">
                  <a:moveTo>
                    <a:pt x="429" y="253"/>
                  </a:moveTo>
                  <a:lnTo>
                    <a:pt x="429" y="253"/>
                  </a:lnTo>
                  <a:cubicBezTo>
                    <a:pt x="23" y="253"/>
                    <a:pt x="23" y="253"/>
                    <a:pt x="23" y="253"/>
                  </a:cubicBezTo>
                  <a:cubicBezTo>
                    <a:pt x="8" y="253"/>
                    <a:pt x="0" y="237"/>
                    <a:pt x="0" y="230"/>
                  </a:cubicBezTo>
                  <a:cubicBezTo>
                    <a:pt x="0" y="130"/>
                    <a:pt x="0" y="130"/>
                    <a:pt x="0" y="130"/>
                  </a:cubicBezTo>
                  <a:cubicBezTo>
                    <a:pt x="0" y="100"/>
                    <a:pt x="16" y="69"/>
                    <a:pt x="39" y="54"/>
                  </a:cubicBezTo>
                  <a:cubicBezTo>
                    <a:pt x="92" y="16"/>
                    <a:pt x="153" y="0"/>
                    <a:pt x="222" y="0"/>
                  </a:cubicBezTo>
                  <a:cubicBezTo>
                    <a:pt x="291" y="0"/>
                    <a:pt x="352" y="16"/>
                    <a:pt x="406" y="54"/>
                  </a:cubicBezTo>
                  <a:cubicBezTo>
                    <a:pt x="436" y="69"/>
                    <a:pt x="452" y="100"/>
                    <a:pt x="452" y="130"/>
                  </a:cubicBezTo>
                  <a:cubicBezTo>
                    <a:pt x="452" y="161"/>
                    <a:pt x="452" y="199"/>
                    <a:pt x="452" y="230"/>
                  </a:cubicBezTo>
                  <a:cubicBezTo>
                    <a:pt x="452" y="237"/>
                    <a:pt x="436" y="253"/>
                    <a:pt x="429" y="253"/>
                  </a:cubicBezTo>
                  <a:close/>
                  <a:moveTo>
                    <a:pt x="46" y="207"/>
                  </a:moveTo>
                  <a:lnTo>
                    <a:pt x="46" y="207"/>
                  </a:lnTo>
                  <a:cubicBezTo>
                    <a:pt x="406" y="207"/>
                    <a:pt x="406" y="207"/>
                    <a:pt x="406" y="207"/>
                  </a:cubicBezTo>
                  <a:cubicBezTo>
                    <a:pt x="406" y="176"/>
                    <a:pt x="406" y="153"/>
                    <a:pt x="398" y="130"/>
                  </a:cubicBezTo>
                  <a:cubicBezTo>
                    <a:pt x="398" y="115"/>
                    <a:pt x="391" y="100"/>
                    <a:pt x="383" y="92"/>
                  </a:cubicBezTo>
                  <a:cubicBezTo>
                    <a:pt x="337" y="62"/>
                    <a:pt x="283" y="46"/>
                    <a:pt x="222" y="46"/>
                  </a:cubicBezTo>
                  <a:cubicBezTo>
                    <a:pt x="169" y="46"/>
                    <a:pt x="107" y="62"/>
                    <a:pt x="69" y="92"/>
                  </a:cubicBezTo>
                  <a:cubicBezTo>
                    <a:pt x="54" y="100"/>
                    <a:pt x="46" y="115"/>
                    <a:pt x="46" y="130"/>
                  </a:cubicBezTo>
                  <a:lnTo>
                    <a:pt x="46" y="207"/>
                  </a:lnTo>
                  <a:close/>
                </a:path>
              </a:pathLst>
            </a:custGeom>
            <a:grpFill/>
            <a:ln>
              <a:noFill/>
            </a:ln>
            <a:effectLst/>
          </p:spPr>
          <p:txBody>
            <a:bodyPr wrap="none"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s-MX" sz="1260"/>
            </a:p>
          </p:txBody>
        </p:sp>
        <p:sp>
          <p:nvSpPr>
            <p:cNvPr id="11" name="Freeform 546">
              <a:extLst>
                <a:ext uri="{FF2B5EF4-FFF2-40B4-BE49-F238E27FC236}">
                  <a16:creationId xmlns:a16="http://schemas.microsoft.com/office/drawing/2014/main" id="{C4E143CB-9644-77B0-2FCA-25697E654D6D}"/>
                </a:ext>
              </a:extLst>
            </p:cNvPr>
            <p:cNvSpPr>
              <a:spLocks noChangeArrowheads="1"/>
            </p:cNvSpPr>
            <p:nvPr/>
          </p:nvSpPr>
          <p:spPr bwMode="auto">
            <a:xfrm>
              <a:off x="4820873" y="2055596"/>
              <a:ext cx="135482" cy="132826"/>
            </a:xfrm>
            <a:custGeom>
              <a:avLst/>
              <a:gdLst>
                <a:gd name="T0" fmla="*/ 107 w 223"/>
                <a:gd name="T1" fmla="*/ 221 h 222"/>
                <a:gd name="T2" fmla="*/ 107 w 223"/>
                <a:gd name="T3" fmla="*/ 221 h 222"/>
                <a:gd name="T4" fmla="*/ 0 w 223"/>
                <a:gd name="T5" fmla="*/ 107 h 222"/>
                <a:gd name="T6" fmla="*/ 107 w 223"/>
                <a:gd name="T7" fmla="*/ 0 h 222"/>
                <a:gd name="T8" fmla="*/ 222 w 223"/>
                <a:gd name="T9" fmla="*/ 107 h 222"/>
                <a:gd name="T10" fmla="*/ 107 w 223"/>
                <a:gd name="T11" fmla="*/ 221 h 222"/>
                <a:gd name="T12" fmla="*/ 107 w 223"/>
                <a:gd name="T13" fmla="*/ 45 h 222"/>
                <a:gd name="T14" fmla="*/ 107 w 223"/>
                <a:gd name="T15" fmla="*/ 45 h 222"/>
                <a:gd name="T16" fmla="*/ 46 w 223"/>
                <a:gd name="T17" fmla="*/ 107 h 222"/>
                <a:gd name="T18" fmla="*/ 107 w 223"/>
                <a:gd name="T19" fmla="*/ 175 h 222"/>
                <a:gd name="T20" fmla="*/ 176 w 223"/>
                <a:gd name="T21" fmla="*/ 107 h 222"/>
                <a:gd name="T22" fmla="*/ 107 w 223"/>
                <a:gd name="T23" fmla="*/ 4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3" h="222">
                  <a:moveTo>
                    <a:pt x="107" y="221"/>
                  </a:moveTo>
                  <a:lnTo>
                    <a:pt x="107" y="221"/>
                  </a:lnTo>
                  <a:cubicBezTo>
                    <a:pt x="46" y="221"/>
                    <a:pt x="0" y="168"/>
                    <a:pt x="0" y="107"/>
                  </a:cubicBezTo>
                  <a:cubicBezTo>
                    <a:pt x="0" y="45"/>
                    <a:pt x="46" y="0"/>
                    <a:pt x="107" y="0"/>
                  </a:cubicBezTo>
                  <a:cubicBezTo>
                    <a:pt x="176" y="0"/>
                    <a:pt x="222" y="45"/>
                    <a:pt x="222" y="107"/>
                  </a:cubicBezTo>
                  <a:cubicBezTo>
                    <a:pt x="222" y="168"/>
                    <a:pt x="176" y="221"/>
                    <a:pt x="107" y="221"/>
                  </a:cubicBezTo>
                  <a:close/>
                  <a:moveTo>
                    <a:pt x="107" y="45"/>
                  </a:moveTo>
                  <a:lnTo>
                    <a:pt x="107" y="45"/>
                  </a:lnTo>
                  <a:cubicBezTo>
                    <a:pt x="77" y="45"/>
                    <a:pt x="46" y="76"/>
                    <a:pt x="46" y="107"/>
                  </a:cubicBezTo>
                  <a:cubicBezTo>
                    <a:pt x="46" y="145"/>
                    <a:pt x="77" y="175"/>
                    <a:pt x="107" y="175"/>
                  </a:cubicBezTo>
                  <a:cubicBezTo>
                    <a:pt x="146" y="175"/>
                    <a:pt x="176" y="145"/>
                    <a:pt x="176" y="107"/>
                  </a:cubicBezTo>
                  <a:cubicBezTo>
                    <a:pt x="176" y="76"/>
                    <a:pt x="146" y="45"/>
                    <a:pt x="107" y="45"/>
                  </a:cubicBezTo>
                  <a:close/>
                </a:path>
              </a:pathLst>
            </a:custGeom>
            <a:grpFill/>
            <a:ln>
              <a:noFill/>
            </a:ln>
            <a:effectLst/>
          </p:spPr>
          <p:txBody>
            <a:bodyPr wrap="none"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s-MX" sz="1260"/>
            </a:p>
          </p:txBody>
        </p:sp>
        <p:sp>
          <p:nvSpPr>
            <p:cNvPr id="12" name="Freeform 547">
              <a:extLst>
                <a:ext uri="{FF2B5EF4-FFF2-40B4-BE49-F238E27FC236}">
                  <a16:creationId xmlns:a16="http://schemas.microsoft.com/office/drawing/2014/main" id="{E36C4943-61C4-FE85-D158-18F37762EBB2}"/>
                </a:ext>
              </a:extLst>
            </p:cNvPr>
            <p:cNvSpPr>
              <a:spLocks noChangeArrowheads="1"/>
            </p:cNvSpPr>
            <p:nvPr/>
          </p:nvSpPr>
          <p:spPr bwMode="auto">
            <a:xfrm>
              <a:off x="4839468" y="2207017"/>
              <a:ext cx="175330" cy="138139"/>
            </a:xfrm>
            <a:custGeom>
              <a:avLst/>
              <a:gdLst>
                <a:gd name="T0" fmla="*/ 268 w 292"/>
                <a:gd name="T1" fmla="*/ 229 h 230"/>
                <a:gd name="T2" fmla="*/ 268 w 292"/>
                <a:gd name="T3" fmla="*/ 229 h 230"/>
                <a:gd name="T4" fmla="*/ 84 w 292"/>
                <a:gd name="T5" fmla="*/ 229 h 230"/>
                <a:gd name="T6" fmla="*/ 61 w 292"/>
                <a:gd name="T7" fmla="*/ 207 h 230"/>
                <a:gd name="T8" fmla="*/ 84 w 292"/>
                <a:gd name="T9" fmla="*/ 184 h 230"/>
                <a:gd name="T10" fmla="*/ 237 w 292"/>
                <a:gd name="T11" fmla="*/ 184 h 230"/>
                <a:gd name="T12" fmla="*/ 237 w 292"/>
                <a:gd name="T13" fmla="*/ 122 h 230"/>
                <a:gd name="T14" fmla="*/ 222 w 292"/>
                <a:gd name="T15" fmla="*/ 92 h 230"/>
                <a:gd name="T16" fmla="*/ 84 w 292"/>
                <a:gd name="T17" fmla="*/ 46 h 230"/>
                <a:gd name="T18" fmla="*/ 30 w 292"/>
                <a:gd name="T19" fmla="*/ 54 h 230"/>
                <a:gd name="T20" fmla="*/ 0 w 292"/>
                <a:gd name="T21" fmla="*/ 38 h 230"/>
                <a:gd name="T22" fmla="*/ 23 w 292"/>
                <a:gd name="T23" fmla="*/ 8 h 230"/>
                <a:gd name="T24" fmla="*/ 84 w 292"/>
                <a:gd name="T25" fmla="*/ 0 h 230"/>
                <a:gd name="T26" fmla="*/ 252 w 292"/>
                <a:gd name="T27" fmla="*/ 54 h 230"/>
                <a:gd name="T28" fmla="*/ 291 w 292"/>
                <a:gd name="T29" fmla="*/ 122 h 230"/>
                <a:gd name="T30" fmla="*/ 291 w 292"/>
                <a:gd name="T31" fmla="*/ 207 h 230"/>
                <a:gd name="T32" fmla="*/ 268 w 292"/>
                <a:gd name="T33" fmla="*/ 229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2" h="230">
                  <a:moveTo>
                    <a:pt x="268" y="229"/>
                  </a:moveTo>
                  <a:lnTo>
                    <a:pt x="268" y="229"/>
                  </a:lnTo>
                  <a:cubicBezTo>
                    <a:pt x="84" y="229"/>
                    <a:pt x="84" y="229"/>
                    <a:pt x="84" y="229"/>
                  </a:cubicBezTo>
                  <a:cubicBezTo>
                    <a:pt x="69" y="229"/>
                    <a:pt x="61" y="222"/>
                    <a:pt x="61" y="207"/>
                  </a:cubicBezTo>
                  <a:cubicBezTo>
                    <a:pt x="61" y="191"/>
                    <a:pt x="69" y="184"/>
                    <a:pt x="84" y="184"/>
                  </a:cubicBezTo>
                  <a:cubicBezTo>
                    <a:pt x="237" y="184"/>
                    <a:pt x="237" y="184"/>
                    <a:pt x="237" y="184"/>
                  </a:cubicBezTo>
                  <a:cubicBezTo>
                    <a:pt x="237" y="161"/>
                    <a:pt x="237" y="138"/>
                    <a:pt x="237" y="122"/>
                  </a:cubicBezTo>
                  <a:cubicBezTo>
                    <a:pt x="237" y="107"/>
                    <a:pt x="237" y="99"/>
                    <a:pt x="222" y="92"/>
                  </a:cubicBezTo>
                  <a:cubicBezTo>
                    <a:pt x="184" y="61"/>
                    <a:pt x="137" y="46"/>
                    <a:pt x="84" y="46"/>
                  </a:cubicBezTo>
                  <a:cubicBezTo>
                    <a:pt x="69" y="46"/>
                    <a:pt x="46" y="46"/>
                    <a:pt x="30" y="54"/>
                  </a:cubicBezTo>
                  <a:cubicBezTo>
                    <a:pt x="15" y="54"/>
                    <a:pt x="7" y="46"/>
                    <a:pt x="0" y="38"/>
                  </a:cubicBezTo>
                  <a:cubicBezTo>
                    <a:pt x="0" y="23"/>
                    <a:pt x="7" y="8"/>
                    <a:pt x="23" y="8"/>
                  </a:cubicBezTo>
                  <a:cubicBezTo>
                    <a:pt x="38" y="0"/>
                    <a:pt x="61" y="0"/>
                    <a:pt x="84" y="0"/>
                  </a:cubicBezTo>
                  <a:cubicBezTo>
                    <a:pt x="145" y="0"/>
                    <a:pt x="207" y="15"/>
                    <a:pt x="252" y="54"/>
                  </a:cubicBezTo>
                  <a:cubicBezTo>
                    <a:pt x="275" y="69"/>
                    <a:pt x="291" y="92"/>
                    <a:pt x="291" y="122"/>
                  </a:cubicBezTo>
                  <a:cubicBezTo>
                    <a:pt x="291" y="145"/>
                    <a:pt x="291" y="184"/>
                    <a:pt x="291" y="207"/>
                  </a:cubicBezTo>
                  <a:cubicBezTo>
                    <a:pt x="291" y="222"/>
                    <a:pt x="275" y="229"/>
                    <a:pt x="268" y="229"/>
                  </a:cubicBezTo>
                </a:path>
              </a:pathLst>
            </a:custGeom>
            <a:grpFill/>
            <a:ln>
              <a:noFill/>
            </a:ln>
            <a:effectLst/>
          </p:spPr>
          <p:txBody>
            <a:bodyPr wrap="none"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s-MX" sz="1260"/>
            </a:p>
          </p:txBody>
        </p:sp>
      </p:grpSp>
      <p:grpSp>
        <p:nvGrpSpPr>
          <p:cNvPr id="13" name="Group 12">
            <a:extLst>
              <a:ext uri="{FF2B5EF4-FFF2-40B4-BE49-F238E27FC236}">
                <a16:creationId xmlns:a16="http://schemas.microsoft.com/office/drawing/2014/main" id="{504E83FA-D828-2FB1-4639-D8BB65E45EA8}"/>
              </a:ext>
            </a:extLst>
          </p:cNvPr>
          <p:cNvGrpSpPr/>
          <p:nvPr/>
        </p:nvGrpSpPr>
        <p:grpSpPr>
          <a:xfrm>
            <a:off x="4442799" y="923874"/>
            <a:ext cx="438476" cy="368357"/>
            <a:chOff x="4319588" y="2492375"/>
            <a:chExt cx="287338" cy="287338"/>
          </a:xfrm>
          <a:solidFill>
            <a:schemeClr val="accent2"/>
          </a:solidFill>
        </p:grpSpPr>
        <p:sp>
          <p:nvSpPr>
            <p:cNvPr id="14" name="Freeform 372">
              <a:extLst>
                <a:ext uri="{FF2B5EF4-FFF2-40B4-BE49-F238E27FC236}">
                  <a16:creationId xmlns:a16="http://schemas.microsoft.com/office/drawing/2014/main" id="{B624D143-0035-7C9C-0E2C-3476C9EFBB37}"/>
                </a:ext>
              </a:extLst>
            </p:cNvPr>
            <p:cNvSpPr>
              <a:spLocks/>
            </p:cNvSpPr>
            <p:nvPr/>
          </p:nvSpPr>
          <p:spPr bwMode="auto">
            <a:xfrm>
              <a:off x="4319588" y="2587625"/>
              <a:ext cx="287338" cy="192088"/>
            </a:xfrm>
            <a:custGeom>
              <a:avLst/>
              <a:gdLst>
                <a:gd name="T0" fmla="*/ 843 w 904"/>
                <a:gd name="T1" fmla="*/ 572 h 602"/>
                <a:gd name="T2" fmla="*/ 843 w 904"/>
                <a:gd name="T3" fmla="*/ 12 h 602"/>
                <a:gd name="T4" fmla="*/ 841 w 904"/>
                <a:gd name="T5" fmla="*/ 7 h 602"/>
                <a:gd name="T6" fmla="*/ 836 w 904"/>
                <a:gd name="T7" fmla="*/ 3 h 602"/>
                <a:gd name="T8" fmla="*/ 831 w 904"/>
                <a:gd name="T9" fmla="*/ 1 h 602"/>
                <a:gd name="T10" fmla="*/ 708 w 904"/>
                <a:gd name="T11" fmla="*/ 0 h 602"/>
                <a:gd name="T12" fmla="*/ 702 w 904"/>
                <a:gd name="T13" fmla="*/ 2 h 602"/>
                <a:gd name="T14" fmla="*/ 697 w 904"/>
                <a:gd name="T15" fmla="*/ 5 h 602"/>
                <a:gd name="T16" fmla="*/ 694 w 904"/>
                <a:gd name="T17" fmla="*/ 9 h 602"/>
                <a:gd name="T18" fmla="*/ 693 w 904"/>
                <a:gd name="T19" fmla="*/ 16 h 602"/>
                <a:gd name="T20" fmla="*/ 632 w 904"/>
                <a:gd name="T21" fmla="*/ 572 h 602"/>
                <a:gd name="T22" fmla="*/ 632 w 904"/>
                <a:gd name="T23" fmla="*/ 283 h 602"/>
                <a:gd name="T24" fmla="*/ 630 w 904"/>
                <a:gd name="T25" fmla="*/ 277 h 602"/>
                <a:gd name="T26" fmla="*/ 626 w 904"/>
                <a:gd name="T27" fmla="*/ 274 h 602"/>
                <a:gd name="T28" fmla="*/ 621 w 904"/>
                <a:gd name="T29" fmla="*/ 271 h 602"/>
                <a:gd name="T30" fmla="*/ 497 w 904"/>
                <a:gd name="T31" fmla="*/ 271 h 602"/>
                <a:gd name="T32" fmla="*/ 491 w 904"/>
                <a:gd name="T33" fmla="*/ 272 h 602"/>
                <a:gd name="T34" fmla="*/ 487 w 904"/>
                <a:gd name="T35" fmla="*/ 275 h 602"/>
                <a:gd name="T36" fmla="*/ 483 w 904"/>
                <a:gd name="T37" fmla="*/ 281 h 602"/>
                <a:gd name="T38" fmla="*/ 482 w 904"/>
                <a:gd name="T39" fmla="*/ 286 h 602"/>
                <a:gd name="T40" fmla="*/ 421 w 904"/>
                <a:gd name="T41" fmla="*/ 572 h 602"/>
                <a:gd name="T42" fmla="*/ 421 w 904"/>
                <a:gd name="T43" fmla="*/ 193 h 602"/>
                <a:gd name="T44" fmla="*/ 419 w 904"/>
                <a:gd name="T45" fmla="*/ 187 h 602"/>
                <a:gd name="T46" fmla="*/ 415 w 904"/>
                <a:gd name="T47" fmla="*/ 183 h 602"/>
                <a:gd name="T48" fmla="*/ 409 w 904"/>
                <a:gd name="T49" fmla="*/ 181 h 602"/>
                <a:gd name="T50" fmla="*/ 286 w 904"/>
                <a:gd name="T51" fmla="*/ 181 h 602"/>
                <a:gd name="T52" fmla="*/ 281 w 904"/>
                <a:gd name="T53" fmla="*/ 182 h 602"/>
                <a:gd name="T54" fmla="*/ 275 w 904"/>
                <a:gd name="T55" fmla="*/ 185 h 602"/>
                <a:gd name="T56" fmla="*/ 272 w 904"/>
                <a:gd name="T57" fmla="*/ 190 h 602"/>
                <a:gd name="T58" fmla="*/ 271 w 904"/>
                <a:gd name="T59" fmla="*/ 196 h 602"/>
                <a:gd name="T60" fmla="*/ 211 w 904"/>
                <a:gd name="T61" fmla="*/ 572 h 602"/>
                <a:gd name="T62" fmla="*/ 211 w 904"/>
                <a:gd name="T63" fmla="*/ 404 h 602"/>
                <a:gd name="T64" fmla="*/ 209 w 904"/>
                <a:gd name="T65" fmla="*/ 399 h 602"/>
                <a:gd name="T66" fmla="*/ 205 w 904"/>
                <a:gd name="T67" fmla="*/ 394 h 602"/>
                <a:gd name="T68" fmla="*/ 199 w 904"/>
                <a:gd name="T69" fmla="*/ 392 h 602"/>
                <a:gd name="T70" fmla="*/ 76 w 904"/>
                <a:gd name="T71" fmla="*/ 391 h 602"/>
                <a:gd name="T72" fmla="*/ 69 w 904"/>
                <a:gd name="T73" fmla="*/ 392 h 602"/>
                <a:gd name="T74" fmla="*/ 65 w 904"/>
                <a:gd name="T75" fmla="*/ 396 h 602"/>
                <a:gd name="T76" fmla="*/ 62 w 904"/>
                <a:gd name="T77" fmla="*/ 401 h 602"/>
                <a:gd name="T78" fmla="*/ 61 w 904"/>
                <a:gd name="T79" fmla="*/ 406 h 602"/>
                <a:gd name="T80" fmla="*/ 15 w 904"/>
                <a:gd name="T81" fmla="*/ 572 h 602"/>
                <a:gd name="T82" fmla="*/ 9 w 904"/>
                <a:gd name="T83" fmla="*/ 573 h 602"/>
                <a:gd name="T84" fmla="*/ 5 w 904"/>
                <a:gd name="T85" fmla="*/ 577 h 602"/>
                <a:gd name="T86" fmla="*/ 2 w 904"/>
                <a:gd name="T87" fmla="*/ 581 h 602"/>
                <a:gd name="T88" fmla="*/ 0 w 904"/>
                <a:gd name="T89" fmla="*/ 587 h 602"/>
                <a:gd name="T90" fmla="*/ 2 w 904"/>
                <a:gd name="T91" fmla="*/ 593 h 602"/>
                <a:gd name="T92" fmla="*/ 5 w 904"/>
                <a:gd name="T93" fmla="*/ 598 h 602"/>
                <a:gd name="T94" fmla="*/ 9 w 904"/>
                <a:gd name="T95" fmla="*/ 601 h 602"/>
                <a:gd name="T96" fmla="*/ 15 w 904"/>
                <a:gd name="T97" fmla="*/ 602 h 602"/>
                <a:gd name="T98" fmla="*/ 196 w 904"/>
                <a:gd name="T99" fmla="*/ 602 h 602"/>
                <a:gd name="T100" fmla="*/ 406 w 904"/>
                <a:gd name="T101" fmla="*/ 602 h 602"/>
                <a:gd name="T102" fmla="*/ 617 w 904"/>
                <a:gd name="T103" fmla="*/ 602 h 602"/>
                <a:gd name="T104" fmla="*/ 828 w 904"/>
                <a:gd name="T105" fmla="*/ 602 h 602"/>
                <a:gd name="T106" fmla="*/ 891 w 904"/>
                <a:gd name="T107" fmla="*/ 602 h 602"/>
                <a:gd name="T108" fmla="*/ 896 w 904"/>
                <a:gd name="T109" fmla="*/ 600 h 602"/>
                <a:gd name="T110" fmla="*/ 901 w 904"/>
                <a:gd name="T111" fmla="*/ 596 h 602"/>
                <a:gd name="T112" fmla="*/ 903 w 904"/>
                <a:gd name="T113" fmla="*/ 591 h 602"/>
                <a:gd name="T114" fmla="*/ 903 w 904"/>
                <a:gd name="T115" fmla="*/ 584 h 602"/>
                <a:gd name="T116" fmla="*/ 901 w 904"/>
                <a:gd name="T117" fmla="*/ 579 h 602"/>
                <a:gd name="T118" fmla="*/ 896 w 904"/>
                <a:gd name="T119" fmla="*/ 575 h 602"/>
                <a:gd name="T120" fmla="*/ 891 w 904"/>
                <a:gd name="T121" fmla="*/ 572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04" h="602">
                  <a:moveTo>
                    <a:pt x="889" y="572"/>
                  </a:moveTo>
                  <a:lnTo>
                    <a:pt x="843" y="572"/>
                  </a:lnTo>
                  <a:lnTo>
                    <a:pt x="843" y="16"/>
                  </a:lnTo>
                  <a:lnTo>
                    <a:pt x="843" y="12"/>
                  </a:lnTo>
                  <a:lnTo>
                    <a:pt x="842" y="9"/>
                  </a:lnTo>
                  <a:lnTo>
                    <a:pt x="841" y="7"/>
                  </a:lnTo>
                  <a:lnTo>
                    <a:pt x="838" y="5"/>
                  </a:lnTo>
                  <a:lnTo>
                    <a:pt x="836" y="3"/>
                  </a:lnTo>
                  <a:lnTo>
                    <a:pt x="834" y="2"/>
                  </a:lnTo>
                  <a:lnTo>
                    <a:pt x="831" y="1"/>
                  </a:lnTo>
                  <a:lnTo>
                    <a:pt x="828" y="1"/>
                  </a:lnTo>
                  <a:lnTo>
                    <a:pt x="708" y="0"/>
                  </a:lnTo>
                  <a:lnTo>
                    <a:pt x="704" y="1"/>
                  </a:lnTo>
                  <a:lnTo>
                    <a:pt x="702" y="2"/>
                  </a:lnTo>
                  <a:lnTo>
                    <a:pt x="699" y="3"/>
                  </a:lnTo>
                  <a:lnTo>
                    <a:pt x="697" y="5"/>
                  </a:lnTo>
                  <a:lnTo>
                    <a:pt x="695" y="7"/>
                  </a:lnTo>
                  <a:lnTo>
                    <a:pt x="694" y="9"/>
                  </a:lnTo>
                  <a:lnTo>
                    <a:pt x="693" y="12"/>
                  </a:lnTo>
                  <a:lnTo>
                    <a:pt x="693" y="16"/>
                  </a:lnTo>
                  <a:lnTo>
                    <a:pt x="693" y="572"/>
                  </a:lnTo>
                  <a:lnTo>
                    <a:pt x="632" y="572"/>
                  </a:lnTo>
                  <a:lnTo>
                    <a:pt x="632" y="286"/>
                  </a:lnTo>
                  <a:lnTo>
                    <a:pt x="632" y="283"/>
                  </a:lnTo>
                  <a:lnTo>
                    <a:pt x="631" y="281"/>
                  </a:lnTo>
                  <a:lnTo>
                    <a:pt x="630" y="277"/>
                  </a:lnTo>
                  <a:lnTo>
                    <a:pt x="628" y="275"/>
                  </a:lnTo>
                  <a:lnTo>
                    <a:pt x="626" y="274"/>
                  </a:lnTo>
                  <a:lnTo>
                    <a:pt x="623" y="272"/>
                  </a:lnTo>
                  <a:lnTo>
                    <a:pt x="621" y="271"/>
                  </a:lnTo>
                  <a:lnTo>
                    <a:pt x="617" y="271"/>
                  </a:lnTo>
                  <a:lnTo>
                    <a:pt x="497" y="271"/>
                  </a:lnTo>
                  <a:lnTo>
                    <a:pt x="494" y="271"/>
                  </a:lnTo>
                  <a:lnTo>
                    <a:pt x="491" y="272"/>
                  </a:lnTo>
                  <a:lnTo>
                    <a:pt x="489" y="274"/>
                  </a:lnTo>
                  <a:lnTo>
                    <a:pt x="487" y="275"/>
                  </a:lnTo>
                  <a:lnTo>
                    <a:pt x="484" y="277"/>
                  </a:lnTo>
                  <a:lnTo>
                    <a:pt x="483" y="281"/>
                  </a:lnTo>
                  <a:lnTo>
                    <a:pt x="482" y="283"/>
                  </a:lnTo>
                  <a:lnTo>
                    <a:pt x="482" y="286"/>
                  </a:lnTo>
                  <a:lnTo>
                    <a:pt x="482" y="572"/>
                  </a:lnTo>
                  <a:lnTo>
                    <a:pt x="421" y="572"/>
                  </a:lnTo>
                  <a:lnTo>
                    <a:pt x="421" y="196"/>
                  </a:lnTo>
                  <a:lnTo>
                    <a:pt x="421" y="193"/>
                  </a:lnTo>
                  <a:lnTo>
                    <a:pt x="420" y="190"/>
                  </a:lnTo>
                  <a:lnTo>
                    <a:pt x="419" y="187"/>
                  </a:lnTo>
                  <a:lnTo>
                    <a:pt x="417" y="185"/>
                  </a:lnTo>
                  <a:lnTo>
                    <a:pt x="415" y="183"/>
                  </a:lnTo>
                  <a:lnTo>
                    <a:pt x="413" y="182"/>
                  </a:lnTo>
                  <a:lnTo>
                    <a:pt x="409" y="181"/>
                  </a:lnTo>
                  <a:lnTo>
                    <a:pt x="406" y="181"/>
                  </a:lnTo>
                  <a:lnTo>
                    <a:pt x="286" y="181"/>
                  </a:lnTo>
                  <a:lnTo>
                    <a:pt x="283" y="181"/>
                  </a:lnTo>
                  <a:lnTo>
                    <a:pt x="281" y="182"/>
                  </a:lnTo>
                  <a:lnTo>
                    <a:pt x="277" y="183"/>
                  </a:lnTo>
                  <a:lnTo>
                    <a:pt x="275" y="185"/>
                  </a:lnTo>
                  <a:lnTo>
                    <a:pt x="273" y="187"/>
                  </a:lnTo>
                  <a:lnTo>
                    <a:pt x="272" y="190"/>
                  </a:lnTo>
                  <a:lnTo>
                    <a:pt x="271" y="193"/>
                  </a:lnTo>
                  <a:lnTo>
                    <a:pt x="271" y="196"/>
                  </a:lnTo>
                  <a:lnTo>
                    <a:pt x="271" y="572"/>
                  </a:lnTo>
                  <a:lnTo>
                    <a:pt x="211" y="572"/>
                  </a:lnTo>
                  <a:lnTo>
                    <a:pt x="211" y="406"/>
                  </a:lnTo>
                  <a:lnTo>
                    <a:pt x="211" y="404"/>
                  </a:lnTo>
                  <a:lnTo>
                    <a:pt x="210" y="401"/>
                  </a:lnTo>
                  <a:lnTo>
                    <a:pt x="209" y="399"/>
                  </a:lnTo>
                  <a:lnTo>
                    <a:pt x="207" y="396"/>
                  </a:lnTo>
                  <a:lnTo>
                    <a:pt x="205" y="394"/>
                  </a:lnTo>
                  <a:lnTo>
                    <a:pt x="201" y="393"/>
                  </a:lnTo>
                  <a:lnTo>
                    <a:pt x="199" y="392"/>
                  </a:lnTo>
                  <a:lnTo>
                    <a:pt x="196" y="391"/>
                  </a:lnTo>
                  <a:lnTo>
                    <a:pt x="76" y="391"/>
                  </a:lnTo>
                  <a:lnTo>
                    <a:pt x="73" y="392"/>
                  </a:lnTo>
                  <a:lnTo>
                    <a:pt x="69" y="392"/>
                  </a:lnTo>
                  <a:lnTo>
                    <a:pt x="67" y="394"/>
                  </a:lnTo>
                  <a:lnTo>
                    <a:pt x="65" y="396"/>
                  </a:lnTo>
                  <a:lnTo>
                    <a:pt x="63" y="399"/>
                  </a:lnTo>
                  <a:lnTo>
                    <a:pt x="62" y="401"/>
                  </a:lnTo>
                  <a:lnTo>
                    <a:pt x="61" y="404"/>
                  </a:lnTo>
                  <a:lnTo>
                    <a:pt x="61" y="406"/>
                  </a:lnTo>
                  <a:lnTo>
                    <a:pt x="61" y="572"/>
                  </a:lnTo>
                  <a:lnTo>
                    <a:pt x="15" y="572"/>
                  </a:lnTo>
                  <a:lnTo>
                    <a:pt x="13" y="572"/>
                  </a:lnTo>
                  <a:lnTo>
                    <a:pt x="9" y="573"/>
                  </a:lnTo>
                  <a:lnTo>
                    <a:pt x="7" y="575"/>
                  </a:lnTo>
                  <a:lnTo>
                    <a:pt x="5" y="577"/>
                  </a:lnTo>
                  <a:lnTo>
                    <a:pt x="3" y="579"/>
                  </a:lnTo>
                  <a:lnTo>
                    <a:pt x="2" y="581"/>
                  </a:lnTo>
                  <a:lnTo>
                    <a:pt x="1" y="584"/>
                  </a:lnTo>
                  <a:lnTo>
                    <a:pt x="0" y="587"/>
                  </a:lnTo>
                  <a:lnTo>
                    <a:pt x="1" y="591"/>
                  </a:lnTo>
                  <a:lnTo>
                    <a:pt x="2" y="593"/>
                  </a:lnTo>
                  <a:lnTo>
                    <a:pt x="3" y="596"/>
                  </a:lnTo>
                  <a:lnTo>
                    <a:pt x="5" y="598"/>
                  </a:lnTo>
                  <a:lnTo>
                    <a:pt x="7" y="600"/>
                  </a:lnTo>
                  <a:lnTo>
                    <a:pt x="9" y="601"/>
                  </a:lnTo>
                  <a:lnTo>
                    <a:pt x="13" y="602"/>
                  </a:lnTo>
                  <a:lnTo>
                    <a:pt x="15" y="602"/>
                  </a:lnTo>
                  <a:lnTo>
                    <a:pt x="76" y="602"/>
                  </a:lnTo>
                  <a:lnTo>
                    <a:pt x="196" y="602"/>
                  </a:lnTo>
                  <a:lnTo>
                    <a:pt x="286" y="602"/>
                  </a:lnTo>
                  <a:lnTo>
                    <a:pt x="406" y="602"/>
                  </a:lnTo>
                  <a:lnTo>
                    <a:pt x="497" y="602"/>
                  </a:lnTo>
                  <a:lnTo>
                    <a:pt x="617" y="602"/>
                  </a:lnTo>
                  <a:lnTo>
                    <a:pt x="708" y="602"/>
                  </a:lnTo>
                  <a:lnTo>
                    <a:pt x="828" y="602"/>
                  </a:lnTo>
                  <a:lnTo>
                    <a:pt x="889" y="602"/>
                  </a:lnTo>
                  <a:lnTo>
                    <a:pt x="891" y="602"/>
                  </a:lnTo>
                  <a:lnTo>
                    <a:pt x="894" y="601"/>
                  </a:lnTo>
                  <a:lnTo>
                    <a:pt x="896" y="600"/>
                  </a:lnTo>
                  <a:lnTo>
                    <a:pt x="898" y="598"/>
                  </a:lnTo>
                  <a:lnTo>
                    <a:pt x="901" y="596"/>
                  </a:lnTo>
                  <a:lnTo>
                    <a:pt x="902" y="593"/>
                  </a:lnTo>
                  <a:lnTo>
                    <a:pt x="903" y="591"/>
                  </a:lnTo>
                  <a:lnTo>
                    <a:pt x="904" y="587"/>
                  </a:lnTo>
                  <a:lnTo>
                    <a:pt x="903" y="584"/>
                  </a:lnTo>
                  <a:lnTo>
                    <a:pt x="902" y="581"/>
                  </a:lnTo>
                  <a:lnTo>
                    <a:pt x="901" y="579"/>
                  </a:lnTo>
                  <a:lnTo>
                    <a:pt x="898" y="577"/>
                  </a:lnTo>
                  <a:lnTo>
                    <a:pt x="896" y="575"/>
                  </a:lnTo>
                  <a:lnTo>
                    <a:pt x="894" y="573"/>
                  </a:lnTo>
                  <a:lnTo>
                    <a:pt x="891" y="572"/>
                  </a:lnTo>
                  <a:lnTo>
                    <a:pt x="889"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4864" tIns="27432" rIns="54864" bIns="27432" numCol="1" anchor="t" anchorCtr="0" compatLnSpc="1">
              <a:prstTxWarp prst="textNoShape">
                <a:avLst/>
              </a:prstTxWarp>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sz="1080">
                <a:latin typeface="+mj-lt"/>
              </a:endParaRPr>
            </a:p>
          </p:txBody>
        </p:sp>
        <p:sp>
          <p:nvSpPr>
            <p:cNvPr id="15" name="Freeform 373">
              <a:extLst>
                <a:ext uri="{FF2B5EF4-FFF2-40B4-BE49-F238E27FC236}">
                  <a16:creationId xmlns:a16="http://schemas.microsoft.com/office/drawing/2014/main" id="{E59163FD-AF77-9F9C-75B1-15F8DD7CAAF8}"/>
                </a:ext>
              </a:extLst>
            </p:cNvPr>
            <p:cNvSpPr>
              <a:spLocks/>
            </p:cNvSpPr>
            <p:nvPr/>
          </p:nvSpPr>
          <p:spPr bwMode="auto">
            <a:xfrm>
              <a:off x="4338638" y="2492375"/>
              <a:ext cx="252413" cy="157163"/>
            </a:xfrm>
            <a:custGeom>
              <a:avLst/>
              <a:gdLst>
                <a:gd name="T0" fmla="*/ 77 w 797"/>
                <a:gd name="T1" fmla="*/ 494 h 497"/>
                <a:gd name="T2" fmla="*/ 97 w 797"/>
                <a:gd name="T3" fmla="*/ 483 h 497"/>
                <a:gd name="T4" fmla="*/ 112 w 797"/>
                <a:gd name="T5" fmla="*/ 466 h 497"/>
                <a:gd name="T6" fmla="*/ 120 w 797"/>
                <a:gd name="T7" fmla="*/ 443 h 497"/>
                <a:gd name="T8" fmla="*/ 116 w 797"/>
                <a:gd name="T9" fmla="*/ 416 h 497"/>
                <a:gd name="T10" fmla="*/ 267 w 797"/>
                <a:gd name="T11" fmla="*/ 298 h 497"/>
                <a:gd name="T12" fmla="*/ 300 w 797"/>
                <a:gd name="T13" fmla="*/ 299 h 497"/>
                <a:gd name="T14" fmla="*/ 325 w 797"/>
                <a:gd name="T15" fmla="*/ 287 h 497"/>
                <a:gd name="T16" fmla="*/ 451 w 797"/>
                <a:gd name="T17" fmla="*/ 327 h 497"/>
                <a:gd name="T18" fmla="*/ 454 w 797"/>
                <a:gd name="T19" fmla="*/ 349 h 497"/>
                <a:gd name="T20" fmla="*/ 464 w 797"/>
                <a:gd name="T21" fmla="*/ 369 h 497"/>
                <a:gd name="T22" fmla="*/ 482 w 797"/>
                <a:gd name="T23" fmla="*/ 384 h 497"/>
                <a:gd name="T24" fmla="*/ 505 w 797"/>
                <a:gd name="T25" fmla="*/ 391 h 497"/>
                <a:gd name="T26" fmla="*/ 529 w 797"/>
                <a:gd name="T27" fmla="*/ 389 h 497"/>
                <a:gd name="T28" fmla="*/ 550 w 797"/>
                <a:gd name="T29" fmla="*/ 378 h 497"/>
                <a:gd name="T30" fmla="*/ 564 w 797"/>
                <a:gd name="T31" fmla="*/ 360 h 497"/>
                <a:gd name="T32" fmla="*/ 571 w 797"/>
                <a:gd name="T33" fmla="*/ 337 h 497"/>
                <a:gd name="T34" fmla="*/ 565 w 797"/>
                <a:gd name="T35" fmla="*/ 304 h 497"/>
                <a:gd name="T36" fmla="*/ 724 w 797"/>
                <a:gd name="T37" fmla="*/ 119 h 497"/>
                <a:gd name="T38" fmla="*/ 750 w 797"/>
                <a:gd name="T39" fmla="*/ 119 h 497"/>
                <a:gd name="T40" fmla="*/ 771 w 797"/>
                <a:gd name="T41" fmla="*/ 110 h 497"/>
                <a:gd name="T42" fmla="*/ 787 w 797"/>
                <a:gd name="T43" fmla="*/ 94 h 497"/>
                <a:gd name="T44" fmla="*/ 796 w 797"/>
                <a:gd name="T45" fmla="*/ 72 h 497"/>
                <a:gd name="T46" fmla="*/ 796 w 797"/>
                <a:gd name="T47" fmla="*/ 48 h 497"/>
                <a:gd name="T48" fmla="*/ 787 w 797"/>
                <a:gd name="T49" fmla="*/ 27 h 497"/>
                <a:gd name="T50" fmla="*/ 771 w 797"/>
                <a:gd name="T51" fmla="*/ 10 h 497"/>
                <a:gd name="T52" fmla="*/ 750 w 797"/>
                <a:gd name="T53" fmla="*/ 1 h 497"/>
                <a:gd name="T54" fmla="*/ 725 w 797"/>
                <a:gd name="T55" fmla="*/ 1 h 497"/>
                <a:gd name="T56" fmla="*/ 703 w 797"/>
                <a:gd name="T57" fmla="*/ 10 h 497"/>
                <a:gd name="T58" fmla="*/ 687 w 797"/>
                <a:gd name="T59" fmla="*/ 27 h 497"/>
                <a:gd name="T60" fmla="*/ 678 w 797"/>
                <a:gd name="T61" fmla="*/ 48 h 497"/>
                <a:gd name="T62" fmla="*/ 680 w 797"/>
                <a:gd name="T63" fmla="*/ 79 h 497"/>
                <a:gd name="T64" fmla="*/ 531 w 797"/>
                <a:gd name="T65" fmla="*/ 275 h 497"/>
                <a:gd name="T66" fmla="*/ 504 w 797"/>
                <a:gd name="T67" fmla="*/ 272 h 497"/>
                <a:gd name="T68" fmla="*/ 478 w 797"/>
                <a:gd name="T69" fmla="*/ 281 h 497"/>
                <a:gd name="T70" fmla="*/ 345 w 797"/>
                <a:gd name="T71" fmla="*/ 248 h 497"/>
                <a:gd name="T72" fmla="*/ 344 w 797"/>
                <a:gd name="T73" fmla="*/ 229 h 497"/>
                <a:gd name="T74" fmla="*/ 336 w 797"/>
                <a:gd name="T75" fmla="*/ 207 h 497"/>
                <a:gd name="T76" fmla="*/ 319 w 797"/>
                <a:gd name="T77" fmla="*/ 191 h 497"/>
                <a:gd name="T78" fmla="*/ 298 w 797"/>
                <a:gd name="T79" fmla="*/ 181 h 497"/>
                <a:gd name="T80" fmla="*/ 273 w 797"/>
                <a:gd name="T81" fmla="*/ 181 h 497"/>
                <a:gd name="T82" fmla="*/ 252 w 797"/>
                <a:gd name="T83" fmla="*/ 191 h 497"/>
                <a:gd name="T84" fmla="*/ 236 w 797"/>
                <a:gd name="T85" fmla="*/ 207 h 497"/>
                <a:gd name="T86" fmla="*/ 226 w 797"/>
                <a:gd name="T87" fmla="*/ 229 h 497"/>
                <a:gd name="T88" fmla="*/ 227 w 797"/>
                <a:gd name="T89" fmla="*/ 254 h 497"/>
                <a:gd name="T90" fmla="*/ 86 w 797"/>
                <a:gd name="T91" fmla="*/ 382 h 497"/>
                <a:gd name="T92" fmla="*/ 53 w 797"/>
                <a:gd name="T93" fmla="*/ 377 h 497"/>
                <a:gd name="T94" fmla="*/ 31 w 797"/>
                <a:gd name="T95" fmla="*/ 383 h 497"/>
                <a:gd name="T96" fmla="*/ 13 w 797"/>
                <a:gd name="T97" fmla="*/ 398 h 497"/>
                <a:gd name="T98" fmla="*/ 2 w 797"/>
                <a:gd name="T99" fmla="*/ 419 h 497"/>
                <a:gd name="T100" fmla="*/ 0 w 797"/>
                <a:gd name="T101" fmla="*/ 443 h 497"/>
                <a:gd name="T102" fmla="*/ 6 w 797"/>
                <a:gd name="T103" fmla="*/ 466 h 497"/>
                <a:gd name="T104" fmla="*/ 21 w 797"/>
                <a:gd name="T105" fmla="*/ 483 h 497"/>
                <a:gd name="T106" fmla="*/ 42 w 797"/>
                <a:gd name="T107" fmla="*/ 494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97" h="497">
                  <a:moveTo>
                    <a:pt x="60" y="497"/>
                  </a:moveTo>
                  <a:lnTo>
                    <a:pt x="65" y="497"/>
                  </a:lnTo>
                  <a:lnTo>
                    <a:pt x="72" y="496"/>
                  </a:lnTo>
                  <a:lnTo>
                    <a:pt x="77" y="494"/>
                  </a:lnTo>
                  <a:lnTo>
                    <a:pt x="83" y="493"/>
                  </a:lnTo>
                  <a:lnTo>
                    <a:pt x="89" y="489"/>
                  </a:lnTo>
                  <a:lnTo>
                    <a:pt x="93" y="486"/>
                  </a:lnTo>
                  <a:lnTo>
                    <a:pt x="97" y="483"/>
                  </a:lnTo>
                  <a:lnTo>
                    <a:pt x="102" y="480"/>
                  </a:lnTo>
                  <a:lnTo>
                    <a:pt x="106" y="475"/>
                  </a:lnTo>
                  <a:lnTo>
                    <a:pt x="109" y="470"/>
                  </a:lnTo>
                  <a:lnTo>
                    <a:pt x="112" y="466"/>
                  </a:lnTo>
                  <a:lnTo>
                    <a:pt x="115" y="460"/>
                  </a:lnTo>
                  <a:lnTo>
                    <a:pt x="117" y="455"/>
                  </a:lnTo>
                  <a:lnTo>
                    <a:pt x="119" y="449"/>
                  </a:lnTo>
                  <a:lnTo>
                    <a:pt x="120" y="443"/>
                  </a:lnTo>
                  <a:lnTo>
                    <a:pt x="120" y="437"/>
                  </a:lnTo>
                  <a:lnTo>
                    <a:pt x="119" y="429"/>
                  </a:lnTo>
                  <a:lnTo>
                    <a:pt x="118" y="423"/>
                  </a:lnTo>
                  <a:lnTo>
                    <a:pt x="116" y="416"/>
                  </a:lnTo>
                  <a:lnTo>
                    <a:pt x="114" y="410"/>
                  </a:lnTo>
                  <a:lnTo>
                    <a:pt x="251" y="290"/>
                  </a:lnTo>
                  <a:lnTo>
                    <a:pt x="259" y="295"/>
                  </a:lnTo>
                  <a:lnTo>
                    <a:pt x="267" y="298"/>
                  </a:lnTo>
                  <a:lnTo>
                    <a:pt x="277" y="301"/>
                  </a:lnTo>
                  <a:lnTo>
                    <a:pt x="285" y="302"/>
                  </a:lnTo>
                  <a:lnTo>
                    <a:pt x="293" y="301"/>
                  </a:lnTo>
                  <a:lnTo>
                    <a:pt x="300" y="299"/>
                  </a:lnTo>
                  <a:lnTo>
                    <a:pt x="307" y="297"/>
                  </a:lnTo>
                  <a:lnTo>
                    <a:pt x="313" y="294"/>
                  </a:lnTo>
                  <a:lnTo>
                    <a:pt x="318" y="291"/>
                  </a:lnTo>
                  <a:lnTo>
                    <a:pt x="325" y="287"/>
                  </a:lnTo>
                  <a:lnTo>
                    <a:pt x="329" y="282"/>
                  </a:lnTo>
                  <a:lnTo>
                    <a:pt x="333" y="277"/>
                  </a:lnTo>
                  <a:lnTo>
                    <a:pt x="451" y="324"/>
                  </a:lnTo>
                  <a:lnTo>
                    <a:pt x="451" y="327"/>
                  </a:lnTo>
                  <a:lnTo>
                    <a:pt x="451" y="332"/>
                  </a:lnTo>
                  <a:lnTo>
                    <a:pt x="451" y="337"/>
                  </a:lnTo>
                  <a:lnTo>
                    <a:pt x="452" y="343"/>
                  </a:lnTo>
                  <a:lnTo>
                    <a:pt x="454" y="349"/>
                  </a:lnTo>
                  <a:lnTo>
                    <a:pt x="456" y="354"/>
                  </a:lnTo>
                  <a:lnTo>
                    <a:pt x="458" y="360"/>
                  </a:lnTo>
                  <a:lnTo>
                    <a:pt x="461" y="365"/>
                  </a:lnTo>
                  <a:lnTo>
                    <a:pt x="464" y="369"/>
                  </a:lnTo>
                  <a:lnTo>
                    <a:pt x="469" y="374"/>
                  </a:lnTo>
                  <a:lnTo>
                    <a:pt x="473" y="378"/>
                  </a:lnTo>
                  <a:lnTo>
                    <a:pt x="477" y="381"/>
                  </a:lnTo>
                  <a:lnTo>
                    <a:pt x="482" y="384"/>
                  </a:lnTo>
                  <a:lnTo>
                    <a:pt x="488" y="386"/>
                  </a:lnTo>
                  <a:lnTo>
                    <a:pt x="493" y="389"/>
                  </a:lnTo>
                  <a:lnTo>
                    <a:pt x="499" y="391"/>
                  </a:lnTo>
                  <a:lnTo>
                    <a:pt x="505" y="391"/>
                  </a:lnTo>
                  <a:lnTo>
                    <a:pt x="511" y="392"/>
                  </a:lnTo>
                  <a:lnTo>
                    <a:pt x="518" y="391"/>
                  </a:lnTo>
                  <a:lnTo>
                    <a:pt x="523" y="391"/>
                  </a:lnTo>
                  <a:lnTo>
                    <a:pt x="529" y="389"/>
                  </a:lnTo>
                  <a:lnTo>
                    <a:pt x="535" y="386"/>
                  </a:lnTo>
                  <a:lnTo>
                    <a:pt x="540" y="384"/>
                  </a:lnTo>
                  <a:lnTo>
                    <a:pt x="545" y="381"/>
                  </a:lnTo>
                  <a:lnTo>
                    <a:pt x="550" y="378"/>
                  </a:lnTo>
                  <a:lnTo>
                    <a:pt x="553" y="374"/>
                  </a:lnTo>
                  <a:lnTo>
                    <a:pt x="558" y="369"/>
                  </a:lnTo>
                  <a:lnTo>
                    <a:pt x="561" y="365"/>
                  </a:lnTo>
                  <a:lnTo>
                    <a:pt x="564" y="360"/>
                  </a:lnTo>
                  <a:lnTo>
                    <a:pt x="567" y="354"/>
                  </a:lnTo>
                  <a:lnTo>
                    <a:pt x="568" y="349"/>
                  </a:lnTo>
                  <a:lnTo>
                    <a:pt x="570" y="343"/>
                  </a:lnTo>
                  <a:lnTo>
                    <a:pt x="571" y="337"/>
                  </a:lnTo>
                  <a:lnTo>
                    <a:pt x="571" y="332"/>
                  </a:lnTo>
                  <a:lnTo>
                    <a:pt x="570" y="322"/>
                  </a:lnTo>
                  <a:lnTo>
                    <a:pt x="568" y="312"/>
                  </a:lnTo>
                  <a:lnTo>
                    <a:pt x="565" y="304"/>
                  </a:lnTo>
                  <a:lnTo>
                    <a:pt x="560" y="296"/>
                  </a:lnTo>
                  <a:lnTo>
                    <a:pt x="711" y="114"/>
                  </a:lnTo>
                  <a:lnTo>
                    <a:pt x="717" y="117"/>
                  </a:lnTo>
                  <a:lnTo>
                    <a:pt x="724" y="119"/>
                  </a:lnTo>
                  <a:lnTo>
                    <a:pt x="730" y="120"/>
                  </a:lnTo>
                  <a:lnTo>
                    <a:pt x="737" y="120"/>
                  </a:lnTo>
                  <a:lnTo>
                    <a:pt x="743" y="120"/>
                  </a:lnTo>
                  <a:lnTo>
                    <a:pt x="750" y="119"/>
                  </a:lnTo>
                  <a:lnTo>
                    <a:pt x="755" y="118"/>
                  </a:lnTo>
                  <a:lnTo>
                    <a:pt x="760" y="116"/>
                  </a:lnTo>
                  <a:lnTo>
                    <a:pt x="766" y="113"/>
                  </a:lnTo>
                  <a:lnTo>
                    <a:pt x="771" y="110"/>
                  </a:lnTo>
                  <a:lnTo>
                    <a:pt x="775" y="106"/>
                  </a:lnTo>
                  <a:lnTo>
                    <a:pt x="780" y="103"/>
                  </a:lnTo>
                  <a:lnTo>
                    <a:pt x="784" y="99"/>
                  </a:lnTo>
                  <a:lnTo>
                    <a:pt x="787" y="94"/>
                  </a:lnTo>
                  <a:lnTo>
                    <a:pt x="790" y="89"/>
                  </a:lnTo>
                  <a:lnTo>
                    <a:pt x="792" y="84"/>
                  </a:lnTo>
                  <a:lnTo>
                    <a:pt x="795" y="79"/>
                  </a:lnTo>
                  <a:lnTo>
                    <a:pt x="796" y="72"/>
                  </a:lnTo>
                  <a:lnTo>
                    <a:pt x="797" y="67"/>
                  </a:lnTo>
                  <a:lnTo>
                    <a:pt x="797" y="60"/>
                  </a:lnTo>
                  <a:lnTo>
                    <a:pt x="797" y="54"/>
                  </a:lnTo>
                  <a:lnTo>
                    <a:pt x="796" y="48"/>
                  </a:lnTo>
                  <a:lnTo>
                    <a:pt x="795" y="42"/>
                  </a:lnTo>
                  <a:lnTo>
                    <a:pt x="792" y="37"/>
                  </a:lnTo>
                  <a:lnTo>
                    <a:pt x="790" y="31"/>
                  </a:lnTo>
                  <a:lnTo>
                    <a:pt x="787" y="27"/>
                  </a:lnTo>
                  <a:lnTo>
                    <a:pt x="784" y="22"/>
                  </a:lnTo>
                  <a:lnTo>
                    <a:pt x="780" y="17"/>
                  </a:lnTo>
                  <a:lnTo>
                    <a:pt x="775" y="14"/>
                  </a:lnTo>
                  <a:lnTo>
                    <a:pt x="771" y="10"/>
                  </a:lnTo>
                  <a:lnTo>
                    <a:pt x="766" y="8"/>
                  </a:lnTo>
                  <a:lnTo>
                    <a:pt x="760" y="5"/>
                  </a:lnTo>
                  <a:lnTo>
                    <a:pt x="755" y="2"/>
                  </a:lnTo>
                  <a:lnTo>
                    <a:pt x="750" y="1"/>
                  </a:lnTo>
                  <a:lnTo>
                    <a:pt x="743" y="0"/>
                  </a:lnTo>
                  <a:lnTo>
                    <a:pt x="737" y="0"/>
                  </a:lnTo>
                  <a:lnTo>
                    <a:pt x="731" y="0"/>
                  </a:lnTo>
                  <a:lnTo>
                    <a:pt x="725" y="1"/>
                  </a:lnTo>
                  <a:lnTo>
                    <a:pt x="719" y="2"/>
                  </a:lnTo>
                  <a:lnTo>
                    <a:pt x="713" y="5"/>
                  </a:lnTo>
                  <a:lnTo>
                    <a:pt x="709" y="8"/>
                  </a:lnTo>
                  <a:lnTo>
                    <a:pt x="703" y="10"/>
                  </a:lnTo>
                  <a:lnTo>
                    <a:pt x="699" y="14"/>
                  </a:lnTo>
                  <a:lnTo>
                    <a:pt x="695" y="17"/>
                  </a:lnTo>
                  <a:lnTo>
                    <a:pt x="691" y="22"/>
                  </a:lnTo>
                  <a:lnTo>
                    <a:pt x="687" y="27"/>
                  </a:lnTo>
                  <a:lnTo>
                    <a:pt x="684" y="31"/>
                  </a:lnTo>
                  <a:lnTo>
                    <a:pt x="682" y="37"/>
                  </a:lnTo>
                  <a:lnTo>
                    <a:pt x="680" y="42"/>
                  </a:lnTo>
                  <a:lnTo>
                    <a:pt x="678" y="48"/>
                  </a:lnTo>
                  <a:lnTo>
                    <a:pt x="677" y="54"/>
                  </a:lnTo>
                  <a:lnTo>
                    <a:pt x="677" y="60"/>
                  </a:lnTo>
                  <a:lnTo>
                    <a:pt x="678" y="70"/>
                  </a:lnTo>
                  <a:lnTo>
                    <a:pt x="680" y="79"/>
                  </a:lnTo>
                  <a:lnTo>
                    <a:pt x="683" y="87"/>
                  </a:lnTo>
                  <a:lnTo>
                    <a:pt x="688" y="96"/>
                  </a:lnTo>
                  <a:lnTo>
                    <a:pt x="537" y="277"/>
                  </a:lnTo>
                  <a:lnTo>
                    <a:pt x="531" y="275"/>
                  </a:lnTo>
                  <a:lnTo>
                    <a:pt x="524" y="273"/>
                  </a:lnTo>
                  <a:lnTo>
                    <a:pt x="518" y="272"/>
                  </a:lnTo>
                  <a:lnTo>
                    <a:pt x="511" y="271"/>
                  </a:lnTo>
                  <a:lnTo>
                    <a:pt x="504" y="272"/>
                  </a:lnTo>
                  <a:lnTo>
                    <a:pt x="496" y="273"/>
                  </a:lnTo>
                  <a:lnTo>
                    <a:pt x="490" y="275"/>
                  </a:lnTo>
                  <a:lnTo>
                    <a:pt x="484" y="278"/>
                  </a:lnTo>
                  <a:lnTo>
                    <a:pt x="478" y="281"/>
                  </a:lnTo>
                  <a:lnTo>
                    <a:pt x="472" y="286"/>
                  </a:lnTo>
                  <a:lnTo>
                    <a:pt x="467" y="291"/>
                  </a:lnTo>
                  <a:lnTo>
                    <a:pt x="463" y="295"/>
                  </a:lnTo>
                  <a:lnTo>
                    <a:pt x="345" y="248"/>
                  </a:lnTo>
                  <a:lnTo>
                    <a:pt x="345" y="245"/>
                  </a:lnTo>
                  <a:lnTo>
                    <a:pt x="345" y="240"/>
                  </a:lnTo>
                  <a:lnTo>
                    <a:pt x="345" y="235"/>
                  </a:lnTo>
                  <a:lnTo>
                    <a:pt x="344" y="229"/>
                  </a:lnTo>
                  <a:lnTo>
                    <a:pt x="343" y="223"/>
                  </a:lnTo>
                  <a:lnTo>
                    <a:pt x="341" y="218"/>
                  </a:lnTo>
                  <a:lnTo>
                    <a:pt x="339" y="213"/>
                  </a:lnTo>
                  <a:lnTo>
                    <a:pt x="336" y="207"/>
                  </a:lnTo>
                  <a:lnTo>
                    <a:pt x="332" y="203"/>
                  </a:lnTo>
                  <a:lnTo>
                    <a:pt x="328" y="199"/>
                  </a:lnTo>
                  <a:lnTo>
                    <a:pt x="324" y="194"/>
                  </a:lnTo>
                  <a:lnTo>
                    <a:pt x="319" y="191"/>
                  </a:lnTo>
                  <a:lnTo>
                    <a:pt x="314" y="188"/>
                  </a:lnTo>
                  <a:lnTo>
                    <a:pt x="309" y="186"/>
                  </a:lnTo>
                  <a:lnTo>
                    <a:pt x="303" y="184"/>
                  </a:lnTo>
                  <a:lnTo>
                    <a:pt x="298" y="181"/>
                  </a:lnTo>
                  <a:lnTo>
                    <a:pt x="292" y="181"/>
                  </a:lnTo>
                  <a:lnTo>
                    <a:pt x="285" y="180"/>
                  </a:lnTo>
                  <a:lnTo>
                    <a:pt x="280" y="181"/>
                  </a:lnTo>
                  <a:lnTo>
                    <a:pt x="273" y="181"/>
                  </a:lnTo>
                  <a:lnTo>
                    <a:pt x="268" y="184"/>
                  </a:lnTo>
                  <a:lnTo>
                    <a:pt x="262" y="186"/>
                  </a:lnTo>
                  <a:lnTo>
                    <a:pt x="257" y="188"/>
                  </a:lnTo>
                  <a:lnTo>
                    <a:pt x="252" y="191"/>
                  </a:lnTo>
                  <a:lnTo>
                    <a:pt x="248" y="194"/>
                  </a:lnTo>
                  <a:lnTo>
                    <a:pt x="243" y="199"/>
                  </a:lnTo>
                  <a:lnTo>
                    <a:pt x="239" y="203"/>
                  </a:lnTo>
                  <a:lnTo>
                    <a:pt x="236" y="207"/>
                  </a:lnTo>
                  <a:lnTo>
                    <a:pt x="233" y="213"/>
                  </a:lnTo>
                  <a:lnTo>
                    <a:pt x="230" y="218"/>
                  </a:lnTo>
                  <a:lnTo>
                    <a:pt x="228" y="223"/>
                  </a:lnTo>
                  <a:lnTo>
                    <a:pt x="226" y="229"/>
                  </a:lnTo>
                  <a:lnTo>
                    <a:pt x="225" y="235"/>
                  </a:lnTo>
                  <a:lnTo>
                    <a:pt x="225" y="240"/>
                  </a:lnTo>
                  <a:lnTo>
                    <a:pt x="226" y="248"/>
                  </a:lnTo>
                  <a:lnTo>
                    <a:pt x="227" y="254"/>
                  </a:lnTo>
                  <a:lnTo>
                    <a:pt x="229" y="261"/>
                  </a:lnTo>
                  <a:lnTo>
                    <a:pt x="231" y="267"/>
                  </a:lnTo>
                  <a:lnTo>
                    <a:pt x="94" y="387"/>
                  </a:lnTo>
                  <a:lnTo>
                    <a:pt x="86" y="382"/>
                  </a:lnTo>
                  <a:lnTo>
                    <a:pt x="78" y="379"/>
                  </a:lnTo>
                  <a:lnTo>
                    <a:pt x="68" y="377"/>
                  </a:lnTo>
                  <a:lnTo>
                    <a:pt x="60" y="377"/>
                  </a:lnTo>
                  <a:lnTo>
                    <a:pt x="53" y="377"/>
                  </a:lnTo>
                  <a:lnTo>
                    <a:pt x="47" y="378"/>
                  </a:lnTo>
                  <a:lnTo>
                    <a:pt x="42" y="379"/>
                  </a:lnTo>
                  <a:lnTo>
                    <a:pt x="36" y="381"/>
                  </a:lnTo>
                  <a:lnTo>
                    <a:pt x="31" y="383"/>
                  </a:lnTo>
                  <a:lnTo>
                    <a:pt x="26" y="386"/>
                  </a:lnTo>
                  <a:lnTo>
                    <a:pt x="21" y="391"/>
                  </a:lnTo>
                  <a:lnTo>
                    <a:pt x="17" y="394"/>
                  </a:lnTo>
                  <a:lnTo>
                    <a:pt x="13" y="398"/>
                  </a:lnTo>
                  <a:lnTo>
                    <a:pt x="9" y="402"/>
                  </a:lnTo>
                  <a:lnTo>
                    <a:pt x="6" y="408"/>
                  </a:lnTo>
                  <a:lnTo>
                    <a:pt x="4" y="413"/>
                  </a:lnTo>
                  <a:lnTo>
                    <a:pt x="2" y="419"/>
                  </a:lnTo>
                  <a:lnTo>
                    <a:pt x="1" y="425"/>
                  </a:lnTo>
                  <a:lnTo>
                    <a:pt x="0" y="430"/>
                  </a:lnTo>
                  <a:lnTo>
                    <a:pt x="0" y="437"/>
                  </a:lnTo>
                  <a:lnTo>
                    <a:pt x="0" y="443"/>
                  </a:lnTo>
                  <a:lnTo>
                    <a:pt x="1" y="449"/>
                  </a:lnTo>
                  <a:lnTo>
                    <a:pt x="2" y="455"/>
                  </a:lnTo>
                  <a:lnTo>
                    <a:pt x="4" y="460"/>
                  </a:lnTo>
                  <a:lnTo>
                    <a:pt x="6" y="466"/>
                  </a:lnTo>
                  <a:lnTo>
                    <a:pt x="9" y="470"/>
                  </a:lnTo>
                  <a:lnTo>
                    <a:pt x="13" y="475"/>
                  </a:lnTo>
                  <a:lnTo>
                    <a:pt x="17" y="480"/>
                  </a:lnTo>
                  <a:lnTo>
                    <a:pt x="21" y="483"/>
                  </a:lnTo>
                  <a:lnTo>
                    <a:pt x="26" y="486"/>
                  </a:lnTo>
                  <a:lnTo>
                    <a:pt x="31" y="489"/>
                  </a:lnTo>
                  <a:lnTo>
                    <a:pt x="36" y="493"/>
                  </a:lnTo>
                  <a:lnTo>
                    <a:pt x="42" y="494"/>
                  </a:lnTo>
                  <a:lnTo>
                    <a:pt x="47" y="496"/>
                  </a:lnTo>
                  <a:lnTo>
                    <a:pt x="53" y="497"/>
                  </a:lnTo>
                  <a:lnTo>
                    <a:pt x="60" y="4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54864" tIns="27432" rIns="54864" bIns="27432" numCol="1" anchor="t" anchorCtr="0" compatLnSpc="1">
              <a:prstTxWarp prst="textNoShape">
                <a:avLst/>
              </a:prstTxWarp>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sz="1080">
                <a:latin typeface="+mj-lt"/>
              </a:endParaRPr>
            </a:p>
          </p:txBody>
        </p:sp>
      </p:grpSp>
      <p:pic>
        <p:nvPicPr>
          <p:cNvPr id="6" name="Graphic 5" descr="Lights On with solid fill">
            <a:extLst>
              <a:ext uri="{FF2B5EF4-FFF2-40B4-BE49-F238E27FC236}">
                <a16:creationId xmlns:a16="http://schemas.microsoft.com/office/drawing/2014/main" id="{B7F894F4-1C62-F5A1-70A1-53A7C5B1E15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63535" y="870800"/>
            <a:ext cx="470059" cy="470059"/>
          </a:xfrm>
          <a:prstGeom prst="rect">
            <a:avLst/>
          </a:prstGeom>
        </p:spPr>
      </p:pic>
      <p:sp>
        <p:nvSpPr>
          <p:cNvPr id="17" name="Rectangle 16">
            <a:extLst>
              <a:ext uri="{FF2B5EF4-FFF2-40B4-BE49-F238E27FC236}">
                <a16:creationId xmlns:a16="http://schemas.microsoft.com/office/drawing/2014/main" id="{BED189D4-C0B1-5109-D23A-E4B310492A3E}"/>
              </a:ext>
            </a:extLst>
          </p:cNvPr>
          <p:cNvSpPr/>
          <p:nvPr/>
        </p:nvSpPr>
        <p:spPr>
          <a:xfrm>
            <a:off x="9892936" y="241315"/>
            <a:ext cx="1946639" cy="505873"/>
          </a:xfrm>
          <a:prstGeom prst="rect">
            <a:avLst/>
          </a:prstGeom>
          <a:solidFill>
            <a:srgbClr val="C00000"/>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a:t>DRAFT</a:t>
            </a:r>
          </a:p>
          <a:p>
            <a:pPr algn="ctr"/>
            <a:r>
              <a:rPr lang="en-US" sz="1200" i="1"/>
              <a:t>To be edited by presenter</a:t>
            </a:r>
          </a:p>
        </p:txBody>
      </p:sp>
    </p:spTree>
    <p:extLst>
      <p:ext uri="{BB962C8B-B14F-4D97-AF65-F5344CB8AC3E}">
        <p14:creationId xmlns:p14="http://schemas.microsoft.com/office/powerpoint/2010/main" val="40019730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CB937A-3361-2CD6-D151-ED904A432F1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52D25B-763A-F80B-E540-7FB57F70A1CE}"/>
              </a:ext>
            </a:extLst>
          </p:cNvPr>
          <p:cNvSpPr>
            <a:spLocks noGrp="1"/>
          </p:cNvSpPr>
          <p:nvPr>
            <p:ph type="title"/>
          </p:nvPr>
        </p:nvSpPr>
        <p:spPr>
          <a:xfrm>
            <a:off x="190500" y="122506"/>
            <a:ext cx="11811000" cy="685800"/>
          </a:xfrm>
        </p:spPr>
        <p:txBody>
          <a:bodyPr/>
          <a:lstStyle/>
          <a:p>
            <a:r>
              <a:rPr lang="en-US" sz="3600"/>
              <a:t>Alternatives Considered &amp; Analysis</a:t>
            </a:r>
          </a:p>
        </p:txBody>
      </p:sp>
      <p:graphicFrame>
        <p:nvGraphicFramePr>
          <p:cNvPr id="2" name="Table 1">
            <a:extLst>
              <a:ext uri="{FF2B5EF4-FFF2-40B4-BE49-F238E27FC236}">
                <a16:creationId xmlns:a16="http://schemas.microsoft.com/office/drawing/2014/main" id="{FA932A14-1EF8-CC20-5147-9952508DBC97}"/>
              </a:ext>
            </a:extLst>
          </p:cNvPr>
          <p:cNvGraphicFramePr>
            <a:graphicFrameLocks noGrp="1"/>
          </p:cNvGraphicFramePr>
          <p:nvPr>
            <p:extLst>
              <p:ext uri="{D42A27DB-BD31-4B8C-83A1-F6EECF244321}">
                <p14:modId xmlns:p14="http://schemas.microsoft.com/office/powerpoint/2010/main" val="274232677"/>
              </p:ext>
            </p:extLst>
          </p:nvPr>
        </p:nvGraphicFramePr>
        <p:xfrm>
          <a:off x="277091" y="1003131"/>
          <a:ext cx="11567931" cy="3420629"/>
        </p:xfrm>
        <a:graphic>
          <a:graphicData uri="http://schemas.openxmlformats.org/drawingml/2006/table">
            <a:tbl>
              <a:tblPr firstRow="1" bandRow="1">
                <a:tableStyleId>{5940675A-B579-460E-94D1-54222C63F5DA}</a:tableStyleId>
              </a:tblPr>
              <a:tblGrid>
                <a:gridCol w="1796153">
                  <a:extLst>
                    <a:ext uri="{9D8B030D-6E8A-4147-A177-3AD203B41FA5}">
                      <a16:colId xmlns:a16="http://schemas.microsoft.com/office/drawing/2014/main" val="3463484203"/>
                    </a:ext>
                  </a:extLst>
                </a:gridCol>
                <a:gridCol w="2435382">
                  <a:extLst>
                    <a:ext uri="{9D8B030D-6E8A-4147-A177-3AD203B41FA5}">
                      <a16:colId xmlns:a16="http://schemas.microsoft.com/office/drawing/2014/main" val="1481235778"/>
                    </a:ext>
                  </a:extLst>
                </a:gridCol>
                <a:gridCol w="1531956">
                  <a:extLst>
                    <a:ext uri="{9D8B030D-6E8A-4147-A177-3AD203B41FA5}">
                      <a16:colId xmlns:a16="http://schemas.microsoft.com/office/drawing/2014/main" val="173217305"/>
                    </a:ext>
                  </a:extLst>
                </a:gridCol>
                <a:gridCol w="2315767">
                  <a:extLst>
                    <a:ext uri="{9D8B030D-6E8A-4147-A177-3AD203B41FA5}">
                      <a16:colId xmlns:a16="http://schemas.microsoft.com/office/drawing/2014/main" val="3247662062"/>
                    </a:ext>
                  </a:extLst>
                </a:gridCol>
                <a:gridCol w="2064190">
                  <a:extLst>
                    <a:ext uri="{9D8B030D-6E8A-4147-A177-3AD203B41FA5}">
                      <a16:colId xmlns:a16="http://schemas.microsoft.com/office/drawing/2014/main" val="3235962860"/>
                    </a:ext>
                  </a:extLst>
                </a:gridCol>
                <a:gridCol w="1424483">
                  <a:extLst>
                    <a:ext uri="{9D8B030D-6E8A-4147-A177-3AD203B41FA5}">
                      <a16:colId xmlns:a16="http://schemas.microsoft.com/office/drawing/2014/main" val="3259275745"/>
                    </a:ext>
                  </a:extLst>
                </a:gridCol>
              </a:tblGrid>
              <a:tr h="628580">
                <a:tc>
                  <a:txBody>
                    <a:bodyPr/>
                    <a:lstStyle/>
                    <a:p>
                      <a:pPr algn="l"/>
                      <a:r>
                        <a:rPr lang="en-US" sz="1200" b="1">
                          <a:solidFill>
                            <a:schemeClr val="accent2"/>
                          </a:solidFill>
                        </a:rPr>
                        <a:t>OPTIONS CONSIDERED</a:t>
                      </a: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tx2"/>
                    </a:solidFill>
                  </a:tcPr>
                </a:tc>
                <a:tc>
                  <a:txBody>
                    <a:bodyPr/>
                    <a:lstStyle/>
                    <a:p>
                      <a:pPr algn="l"/>
                      <a:r>
                        <a:rPr lang="en-US" sz="1200" b="1">
                          <a:solidFill>
                            <a:schemeClr val="accent2"/>
                          </a:solidFill>
                        </a:rPr>
                        <a:t>BRIEF DESCRIPTION</a:t>
                      </a: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1">
                          <a:solidFill>
                            <a:schemeClr val="accent2"/>
                          </a:solidFill>
                        </a:rPr>
                        <a:t>EST. COST / EFFORT</a:t>
                      </a: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1">
                          <a:solidFill>
                            <a:schemeClr val="accent2"/>
                          </a:solidFill>
                        </a:rPr>
                        <a:t>KEY PROS</a:t>
                      </a: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1">
                          <a:solidFill>
                            <a:schemeClr val="accent2"/>
                          </a:solidFill>
                        </a:rPr>
                        <a:t>KEY CONS / WHY NOT RECOMMENDED</a:t>
                      </a: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l"/>
                      <a:r>
                        <a:rPr lang="en-US" sz="1200" b="1">
                          <a:solidFill>
                            <a:schemeClr val="accent2"/>
                          </a:solidFill>
                        </a:rPr>
                        <a:t>STATUS</a:t>
                      </a: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869986390"/>
                  </a:ext>
                </a:extLst>
              </a:tr>
              <a:tr h="930420">
                <a:tc>
                  <a:txBody>
                    <a:bodyPr/>
                    <a:lstStyle/>
                    <a:p>
                      <a:pPr algn="l"/>
                      <a:r>
                        <a:rPr lang="en-US" sz="1200" b="1">
                          <a:solidFill>
                            <a:schemeClr val="tx1">
                              <a:lumMod val="65000"/>
                              <a:lumOff val="35000"/>
                            </a:schemeClr>
                          </a:solidFill>
                        </a:rPr>
                        <a:t>Option A</a:t>
                      </a:r>
                    </a:p>
                    <a:p>
                      <a:pPr algn="l"/>
                      <a:r>
                        <a:rPr lang="en-US" sz="1200" b="0" i="1">
                          <a:solidFill>
                            <a:schemeClr val="tx1">
                              <a:lumMod val="65000"/>
                              <a:lumOff val="35000"/>
                            </a:schemeClr>
                          </a:solidFill>
                        </a:rPr>
                        <a:t> </a:t>
                      </a: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solidFill>
                  </a:tcPr>
                </a:tc>
                <a:tc>
                  <a:txBody>
                    <a:bodyPr/>
                    <a:lstStyle/>
                    <a:p>
                      <a:pPr algn="l"/>
                      <a:r>
                        <a:rPr lang="en-US" sz="1200" b="0" i="1">
                          <a:solidFill>
                            <a:schemeClr val="tx1">
                              <a:lumMod val="65000"/>
                              <a:lumOff val="35000"/>
                            </a:schemeClr>
                          </a:solidFill>
                        </a:rPr>
                        <a:t> </a:t>
                      </a: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endParaRPr lang="en-US" sz="1200" b="0" i="1">
                        <a:solidFill>
                          <a:schemeClr val="tx1">
                            <a:lumMod val="65000"/>
                            <a:lumOff val="35000"/>
                          </a:schemeClr>
                        </a:solidFill>
                      </a:endParaRP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endParaRPr lang="en-US" sz="1200" b="0" i="1">
                        <a:solidFill>
                          <a:schemeClr val="tx1">
                            <a:lumMod val="65000"/>
                            <a:lumOff val="35000"/>
                          </a:schemeClr>
                        </a:solidFill>
                      </a:endParaRP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endParaRPr lang="en-US" sz="1200" b="0" i="1">
                        <a:solidFill>
                          <a:schemeClr val="tx1">
                            <a:lumMod val="65000"/>
                            <a:lumOff val="35000"/>
                          </a:schemeClr>
                        </a:solidFill>
                      </a:endParaRP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en-US" sz="1200" b="1">
                          <a:solidFill>
                            <a:schemeClr val="accent6"/>
                          </a:solidFill>
                        </a:rPr>
                        <a:t>RECOMMENDED</a:t>
                      </a: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2530053"/>
                  </a:ext>
                </a:extLst>
              </a:tr>
              <a:tr h="1023522">
                <a:tc>
                  <a:txBody>
                    <a:bodyPr/>
                    <a:lstStyle/>
                    <a:p>
                      <a:pPr algn="l"/>
                      <a:r>
                        <a:rPr lang="en-US" sz="1200" b="1">
                          <a:solidFill>
                            <a:schemeClr val="tx1">
                              <a:lumMod val="65000"/>
                              <a:lumOff val="35000"/>
                            </a:schemeClr>
                          </a:solidFill>
                        </a:rPr>
                        <a:t>Option B</a:t>
                      </a:r>
                    </a:p>
                    <a:p>
                      <a:pPr marL="0" marR="0" lvl="0" indent="0" algn="l" defTabSz="914363" rtl="0" eaLnBrk="1" fontAlgn="auto" latinLnBrk="0" hangingPunct="1">
                        <a:lnSpc>
                          <a:spcPct val="100000"/>
                        </a:lnSpc>
                        <a:spcBef>
                          <a:spcPts val="0"/>
                        </a:spcBef>
                        <a:spcAft>
                          <a:spcPts val="0"/>
                        </a:spcAft>
                        <a:buClrTx/>
                        <a:buSzTx/>
                        <a:buFontTx/>
                        <a:buNone/>
                        <a:tabLst/>
                        <a:defRPr/>
                      </a:pPr>
                      <a:endParaRPr lang="en-US" sz="1200" b="0" i="1">
                        <a:solidFill>
                          <a:schemeClr val="tx1">
                            <a:lumMod val="65000"/>
                            <a:lumOff val="35000"/>
                          </a:schemeClr>
                        </a:solidFill>
                      </a:endParaRP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algn="l"/>
                      <a:endParaRPr lang="en-US" sz="1200" b="0" i="1">
                        <a:solidFill>
                          <a:schemeClr val="tx1">
                            <a:lumMod val="65000"/>
                            <a:lumOff val="35000"/>
                          </a:schemeClr>
                        </a:solidFill>
                      </a:endParaRP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l"/>
                      <a:endParaRPr lang="en-US" sz="1200" b="0" i="1">
                        <a:solidFill>
                          <a:schemeClr val="tx1">
                            <a:lumMod val="65000"/>
                            <a:lumOff val="35000"/>
                          </a:schemeClr>
                        </a:solidFill>
                      </a:endParaRP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l"/>
                      <a:endParaRPr lang="en-US" sz="1200" b="0" i="1">
                        <a:solidFill>
                          <a:schemeClr val="tx1">
                            <a:lumMod val="65000"/>
                            <a:lumOff val="35000"/>
                          </a:schemeClr>
                        </a:solidFill>
                      </a:endParaRP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l"/>
                      <a:endParaRPr lang="en-US" sz="1200" b="0" i="1">
                        <a:solidFill>
                          <a:schemeClr val="tx1">
                            <a:lumMod val="65000"/>
                            <a:lumOff val="35000"/>
                          </a:schemeClr>
                        </a:solidFill>
                      </a:endParaRP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marL="0" marR="0" lvl="0" indent="0" algn="l" defTabSz="914363" rtl="0" eaLnBrk="1" fontAlgn="auto" latinLnBrk="0" hangingPunct="1">
                        <a:lnSpc>
                          <a:spcPct val="100000"/>
                        </a:lnSpc>
                        <a:spcBef>
                          <a:spcPts val="0"/>
                        </a:spcBef>
                        <a:spcAft>
                          <a:spcPts val="0"/>
                        </a:spcAft>
                        <a:buClrTx/>
                        <a:buSzTx/>
                        <a:buFontTx/>
                        <a:buNone/>
                        <a:tabLst/>
                        <a:defRPr/>
                      </a:pPr>
                      <a:r>
                        <a:rPr lang="en-US" sz="1200" b="1">
                          <a:solidFill>
                            <a:schemeClr val="tx1">
                              <a:lumMod val="65000"/>
                              <a:lumOff val="35000"/>
                            </a:schemeClr>
                          </a:solidFill>
                        </a:rPr>
                        <a:t>NOT SELECTED</a:t>
                      </a: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3872169312"/>
                  </a:ext>
                </a:extLst>
              </a:tr>
              <a:tr h="838107">
                <a:tc>
                  <a:txBody>
                    <a:bodyPr/>
                    <a:lstStyle/>
                    <a:p>
                      <a:pPr algn="l"/>
                      <a:r>
                        <a:rPr lang="en-US" sz="1200" b="1">
                          <a:solidFill>
                            <a:schemeClr val="tx1">
                              <a:lumMod val="65000"/>
                              <a:lumOff val="35000"/>
                            </a:schemeClr>
                          </a:solidFill>
                        </a:rPr>
                        <a:t>Option C</a:t>
                      </a: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solidFill>
                  </a:tcPr>
                </a:tc>
                <a:tc>
                  <a:txBody>
                    <a:bodyPr/>
                    <a:lstStyle/>
                    <a:p>
                      <a:pPr algn="l"/>
                      <a:endParaRPr lang="en-US" sz="1200" b="0" i="1">
                        <a:solidFill>
                          <a:schemeClr val="tx1">
                            <a:lumMod val="65000"/>
                            <a:lumOff val="35000"/>
                          </a:schemeClr>
                        </a:solidFill>
                      </a:endParaRP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endParaRPr lang="en-US" sz="1200" b="0" i="1">
                        <a:solidFill>
                          <a:schemeClr val="tx1">
                            <a:lumMod val="65000"/>
                            <a:lumOff val="35000"/>
                          </a:schemeClr>
                        </a:solidFill>
                      </a:endParaRP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endParaRPr lang="en-US" sz="1200" b="0" i="1">
                        <a:solidFill>
                          <a:schemeClr val="tx1">
                            <a:lumMod val="65000"/>
                            <a:lumOff val="35000"/>
                          </a:schemeClr>
                        </a:solidFill>
                      </a:endParaRP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endParaRPr lang="en-US" sz="1200" b="0" i="1">
                        <a:solidFill>
                          <a:schemeClr val="tx1">
                            <a:lumMod val="65000"/>
                            <a:lumOff val="35000"/>
                          </a:schemeClr>
                        </a:solidFill>
                      </a:endParaRP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r>
                        <a:rPr lang="en-US" sz="1200" b="1">
                          <a:solidFill>
                            <a:schemeClr val="tx1">
                              <a:lumMod val="65000"/>
                              <a:lumOff val="35000"/>
                            </a:schemeClr>
                          </a:solidFill>
                        </a:rPr>
                        <a:t>OPTIONAL FUTURE CHOICE</a:t>
                      </a: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84667577"/>
                  </a:ext>
                </a:extLst>
              </a:tr>
            </a:tbl>
          </a:graphicData>
        </a:graphic>
      </p:graphicFrame>
      <p:sp>
        <p:nvSpPr>
          <p:cNvPr id="5" name="Rectangle 4">
            <a:extLst>
              <a:ext uri="{FF2B5EF4-FFF2-40B4-BE49-F238E27FC236}">
                <a16:creationId xmlns:a16="http://schemas.microsoft.com/office/drawing/2014/main" id="{6E692CED-A92F-2FFB-B184-45050D14235D}"/>
              </a:ext>
            </a:extLst>
          </p:cNvPr>
          <p:cNvSpPr/>
          <p:nvPr/>
        </p:nvSpPr>
        <p:spPr>
          <a:xfrm>
            <a:off x="580656" y="4985737"/>
            <a:ext cx="11030687" cy="497940"/>
          </a:xfrm>
          <a:prstGeom prst="rect">
            <a:avLst/>
          </a:prstGeom>
          <a:solidFill>
            <a:schemeClr val="bg1">
              <a:lumMod val="75000"/>
            </a:schemeClr>
          </a:solidFill>
          <a:ln>
            <a:solidFill>
              <a:srgbClr val="55575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b="1" i="1">
                <a:solidFill>
                  <a:schemeClr val="accent1"/>
                </a:solidFill>
              </a:rPr>
              <a:t>PRESENTER NOTE: </a:t>
            </a:r>
            <a:r>
              <a:rPr lang="en-US" sz="1400">
                <a:solidFill>
                  <a:schemeClr val="tx1">
                    <a:lumMod val="65000"/>
                    <a:lumOff val="35000"/>
                  </a:schemeClr>
                </a:solidFill>
              </a:rPr>
              <a:t>Use this slide to show your work and the other options that were explored before deciding on your recommendation. Use cost, feasibility, and strategic alignment to drill down the recommendation. </a:t>
            </a:r>
          </a:p>
        </p:txBody>
      </p:sp>
      <p:sp>
        <p:nvSpPr>
          <p:cNvPr id="3" name="Slide Number Placeholder 1">
            <a:extLst>
              <a:ext uri="{FF2B5EF4-FFF2-40B4-BE49-F238E27FC236}">
                <a16:creationId xmlns:a16="http://schemas.microsoft.com/office/drawing/2014/main" id="{3C3F3DFF-EBD6-3E4F-A86D-4C7D2F0BD609}"/>
              </a:ext>
            </a:extLst>
          </p:cNvPr>
          <p:cNvSpPr>
            <a:spLocks noGrp="1"/>
          </p:cNvSpPr>
          <p:nvPr>
            <p:ph type="sldNum" sz="quarter" idx="4"/>
          </p:nvPr>
        </p:nvSpPr>
        <p:spPr>
          <a:xfrm>
            <a:off x="306277" y="6389689"/>
            <a:ext cx="1143001" cy="365125"/>
          </a:xfrm>
        </p:spPr>
        <p:txBody>
          <a:bodyPr/>
          <a:lstStyle/>
          <a:p>
            <a:fld id="{643BEF58-6BE5-4142-9D09-EF73C7FB9E39}" type="slidenum">
              <a:rPr lang="en-US" smtClean="0"/>
              <a:pPr/>
              <a:t>7</a:t>
            </a:fld>
            <a:endParaRPr lang="en-US"/>
          </a:p>
        </p:txBody>
      </p:sp>
      <p:sp>
        <p:nvSpPr>
          <p:cNvPr id="9" name="Rectangle 8">
            <a:extLst>
              <a:ext uri="{FF2B5EF4-FFF2-40B4-BE49-F238E27FC236}">
                <a16:creationId xmlns:a16="http://schemas.microsoft.com/office/drawing/2014/main" id="{916B5F0D-A01E-2625-A006-F5699ECD1544}"/>
              </a:ext>
            </a:extLst>
          </p:cNvPr>
          <p:cNvSpPr/>
          <p:nvPr/>
        </p:nvSpPr>
        <p:spPr>
          <a:xfrm>
            <a:off x="9892936" y="241315"/>
            <a:ext cx="1946639" cy="505873"/>
          </a:xfrm>
          <a:prstGeom prst="rect">
            <a:avLst/>
          </a:prstGeom>
          <a:solidFill>
            <a:srgbClr val="C00000"/>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a:t>DRAFT</a:t>
            </a:r>
          </a:p>
          <a:p>
            <a:pPr algn="ctr"/>
            <a:r>
              <a:rPr lang="en-US" sz="1200" i="1"/>
              <a:t>To be edited by presenter</a:t>
            </a:r>
          </a:p>
        </p:txBody>
      </p:sp>
    </p:spTree>
    <p:extLst>
      <p:ext uri="{BB962C8B-B14F-4D97-AF65-F5344CB8AC3E}">
        <p14:creationId xmlns:p14="http://schemas.microsoft.com/office/powerpoint/2010/main" val="34773537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B85D8A-5B83-BD9B-B3A4-5A07D64407C1}"/>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9D83E2B-6BF6-2FCF-753F-056804A0AC61}"/>
              </a:ext>
            </a:extLst>
          </p:cNvPr>
          <p:cNvSpPr>
            <a:spLocks noGrp="1"/>
          </p:cNvSpPr>
          <p:nvPr>
            <p:ph type="title"/>
          </p:nvPr>
        </p:nvSpPr>
        <p:spPr>
          <a:xfrm>
            <a:off x="190500" y="93477"/>
            <a:ext cx="11811000" cy="685800"/>
          </a:xfrm>
        </p:spPr>
        <p:txBody>
          <a:bodyPr/>
          <a:lstStyle/>
          <a:p>
            <a:r>
              <a:rPr lang="en-US" sz="3600"/>
              <a:t>Implementation Plan &amp; Next Steps</a:t>
            </a:r>
          </a:p>
        </p:txBody>
      </p:sp>
      <p:graphicFrame>
        <p:nvGraphicFramePr>
          <p:cNvPr id="2" name="Table 1">
            <a:extLst>
              <a:ext uri="{FF2B5EF4-FFF2-40B4-BE49-F238E27FC236}">
                <a16:creationId xmlns:a16="http://schemas.microsoft.com/office/drawing/2014/main" id="{97DF3C26-A488-3524-3B4E-F3E7206808F7}"/>
              </a:ext>
            </a:extLst>
          </p:cNvPr>
          <p:cNvGraphicFramePr>
            <a:graphicFrameLocks noGrp="1"/>
          </p:cNvGraphicFramePr>
          <p:nvPr>
            <p:extLst>
              <p:ext uri="{D42A27DB-BD31-4B8C-83A1-F6EECF244321}">
                <p14:modId xmlns:p14="http://schemas.microsoft.com/office/powerpoint/2010/main" val="2637917231"/>
              </p:ext>
            </p:extLst>
          </p:nvPr>
        </p:nvGraphicFramePr>
        <p:xfrm>
          <a:off x="277091" y="898265"/>
          <a:ext cx="5852160" cy="2393318"/>
        </p:xfrm>
        <a:graphic>
          <a:graphicData uri="http://schemas.openxmlformats.org/drawingml/2006/table">
            <a:tbl>
              <a:tblPr firstRow="1" bandRow="1">
                <a:tableStyleId>{5940675A-B579-460E-94D1-54222C63F5DA}</a:tableStyleId>
              </a:tblPr>
              <a:tblGrid>
                <a:gridCol w="1463040">
                  <a:extLst>
                    <a:ext uri="{9D8B030D-6E8A-4147-A177-3AD203B41FA5}">
                      <a16:colId xmlns:a16="http://schemas.microsoft.com/office/drawing/2014/main" val="3463484203"/>
                    </a:ext>
                  </a:extLst>
                </a:gridCol>
                <a:gridCol w="1463040">
                  <a:extLst>
                    <a:ext uri="{9D8B030D-6E8A-4147-A177-3AD203B41FA5}">
                      <a16:colId xmlns:a16="http://schemas.microsoft.com/office/drawing/2014/main" val="1481235778"/>
                    </a:ext>
                  </a:extLst>
                </a:gridCol>
                <a:gridCol w="1463040">
                  <a:extLst>
                    <a:ext uri="{9D8B030D-6E8A-4147-A177-3AD203B41FA5}">
                      <a16:colId xmlns:a16="http://schemas.microsoft.com/office/drawing/2014/main" val="173217305"/>
                    </a:ext>
                  </a:extLst>
                </a:gridCol>
                <a:gridCol w="1463040">
                  <a:extLst>
                    <a:ext uri="{9D8B030D-6E8A-4147-A177-3AD203B41FA5}">
                      <a16:colId xmlns:a16="http://schemas.microsoft.com/office/drawing/2014/main" val="3247662062"/>
                    </a:ext>
                  </a:extLst>
                </a:gridCol>
              </a:tblGrid>
              <a:tr h="457200">
                <a:tc gridSpan="4">
                  <a:txBody>
                    <a:bodyPr/>
                    <a:lstStyle/>
                    <a:p>
                      <a:pPr algn="l"/>
                      <a:r>
                        <a:rPr lang="en-US" sz="1600" b="1">
                          <a:solidFill>
                            <a:schemeClr val="accent1"/>
                          </a:solidFill>
                        </a:rPr>
                        <a:t>PROPOSED TIMELINE</a:t>
                      </a:r>
                    </a:p>
                  </a:txBody>
                  <a:tcPr marL="548640" marT="91440" marB="91440" anchor="ctr">
                    <a:lnL w="28575" cap="flat" cmpd="sng" algn="ctr">
                      <a:solidFill>
                        <a:schemeClr val="tx2"/>
                      </a:solidFill>
                      <a:prstDash val="solid"/>
                      <a:round/>
                      <a:headEnd type="none" w="med" len="med"/>
                      <a:tailEnd type="none" w="med" len="med"/>
                    </a:lnL>
                    <a:lnR w="28575" cap="flat" cmpd="sng" algn="ctr">
                      <a:solidFill>
                        <a:schemeClr val="tx2"/>
                      </a:solidFill>
                      <a:prstDash val="solid"/>
                      <a:round/>
                      <a:headEnd type="none" w="med" len="med"/>
                      <a:tailEnd type="none" w="med" len="med"/>
                    </a:lnR>
                    <a:lnT w="28575" cap="flat" cmpd="sng" algn="ctr">
                      <a:solidFill>
                        <a:schemeClr val="tx2"/>
                      </a:solidFill>
                      <a:prstDash val="solid"/>
                      <a:round/>
                      <a:headEnd type="none" w="med" len="med"/>
                      <a:tailEnd type="none" w="med" len="med"/>
                    </a:lnT>
                    <a:lnB w="28575" cap="flat" cmpd="sng" algn="ctr">
                      <a:solidFill>
                        <a:schemeClr val="tx2"/>
                      </a:solidFill>
                      <a:prstDash val="solid"/>
                      <a:round/>
                      <a:headEnd type="none" w="med" len="med"/>
                      <a:tailEnd type="none" w="med" len="med"/>
                    </a:lnB>
                    <a:solidFill>
                      <a:schemeClr val="bg1"/>
                    </a:solidFill>
                  </a:tcPr>
                </a:tc>
                <a:tc hMerge="1">
                  <a:txBody>
                    <a:bodyPr/>
                    <a:lstStyle/>
                    <a:p>
                      <a:pPr algn="l"/>
                      <a:endParaRPr lang="en-US" sz="1200" b="1">
                        <a:solidFill>
                          <a:schemeClr val="accent2"/>
                        </a:solidFill>
                      </a:endParaRP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hMerge="1">
                  <a:txBody>
                    <a:bodyPr/>
                    <a:lstStyle/>
                    <a:p>
                      <a:pPr algn="l"/>
                      <a:endParaRPr lang="en-US" sz="1200" b="1">
                        <a:solidFill>
                          <a:schemeClr val="accent2"/>
                        </a:solidFill>
                      </a:endParaRP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hMerge="1">
                  <a:txBody>
                    <a:bodyPr/>
                    <a:lstStyle/>
                    <a:p>
                      <a:pPr algn="l"/>
                      <a:endParaRPr lang="en-US" sz="1200" b="1">
                        <a:solidFill>
                          <a:schemeClr val="accent2"/>
                        </a:solidFill>
                      </a:endParaRP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869986390"/>
                  </a:ext>
                </a:extLst>
              </a:tr>
              <a:tr h="45730">
                <a:tc gridSpan="4">
                  <a:txBody>
                    <a:bodyPr/>
                    <a:lstStyle/>
                    <a:p>
                      <a:pPr algn="l"/>
                      <a:endParaRPr lang="en-US" sz="100" b="0" i="1">
                        <a:solidFill>
                          <a:schemeClr val="tx1">
                            <a:lumMod val="65000"/>
                            <a:lumOff val="35000"/>
                          </a:schemeClr>
                        </a:solidFill>
                      </a:endParaRPr>
                    </a:p>
                  </a:txBody>
                  <a:tcPr marL="0" marR="0"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28575" cap="flat" cmpd="sng" algn="ctr">
                      <a:solidFill>
                        <a:schemeClr val="tx2"/>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l"/>
                      <a:endParaRPr lang="en-US" sz="1200" b="0" i="1">
                        <a:solidFill>
                          <a:schemeClr val="tx1">
                            <a:lumMod val="65000"/>
                            <a:lumOff val="35000"/>
                          </a:schemeClr>
                        </a:solidFill>
                      </a:endParaRPr>
                    </a:p>
                  </a:txBody>
                  <a:tcPr marT="91440" marB="91440"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tx2"/>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l"/>
                      <a:endParaRPr lang="en-US" sz="1200" b="0" i="1">
                        <a:solidFill>
                          <a:schemeClr val="tx1">
                            <a:lumMod val="65000"/>
                            <a:lumOff val="35000"/>
                          </a:schemeClr>
                        </a:solidFill>
                      </a:endParaRPr>
                    </a:p>
                  </a:txBody>
                  <a:tcPr marT="91440" marB="91440"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tx2"/>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l"/>
                      <a:endParaRPr lang="en-US" sz="1200" b="0" i="1">
                        <a:solidFill>
                          <a:schemeClr val="tx1">
                            <a:lumMod val="65000"/>
                            <a:lumOff val="35000"/>
                          </a:schemeClr>
                        </a:solidFill>
                      </a:endParaRPr>
                    </a:p>
                  </a:txBody>
                  <a:tcPr marT="91440" marB="91440" anchor="ctr">
                    <a:lnL w="38100" cap="flat" cmpd="sng" algn="ctr">
                      <a:solidFill>
                        <a:schemeClr val="bg1"/>
                      </a:solidFill>
                      <a:prstDash val="solid"/>
                      <a:round/>
                      <a:headEnd type="none" w="med" len="med"/>
                      <a:tailEnd type="none" w="med" len="med"/>
                    </a:lnL>
                    <a:lnR w="38100" cap="flat" cmpd="sng" algn="ctr">
                      <a:noFill/>
                      <a:prstDash val="solid"/>
                      <a:round/>
                      <a:headEnd type="none" w="med" len="med"/>
                      <a:tailEnd type="none" w="med" len="med"/>
                    </a:lnR>
                    <a:lnT w="38100" cap="flat" cmpd="sng" algn="ctr">
                      <a:solidFill>
                        <a:schemeClr val="tx2"/>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48153245"/>
                  </a:ext>
                </a:extLst>
              </a:tr>
              <a:tr h="391410">
                <a:tc>
                  <a:txBody>
                    <a:bodyPr/>
                    <a:lstStyle/>
                    <a:p>
                      <a:pPr algn="l"/>
                      <a:r>
                        <a:rPr lang="en-US" sz="1200" b="1">
                          <a:solidFill>
                            <a:schemeClr val="tx1">
                              <a:lumMod val="65000"/>
                              <a:lumOff val="35000"/>
                            </a:schemeClr>
                          </a:solidFill>
                        </a:rPr>
                        <a:t>INITIATION</a:t>
                      </a:r>
                      <a:endParaRPr lang="en-US" sz="1200" b="0" i="1">
                        <a:solidFill>
                          <a:schemeClr val="tx1">
                            <a:lumMod val="65000"/>
                            <a:lumOff val="35000"/>
                          </a:schemeClr>
                        </a:solidFill>
                      </a:endParaRPr>
                    </a:p>
                  </a:txBody>
                  <a:tcPr marT="91440" marB="91440" anchor="ctr">
                    <a:lnL w="38100" cap="flat" cmpd="sng" algn="ctr">
                      <a:noFill/>
                      <a:prstDash val="solid"/>
                      <a:round/>
                      <a:headEnd type="none" w="med" len="med"/>
                      <a:tailEnd type="none" w="med" len="med"/>
                    </a:lnL>
                    <a:lnR w="28575"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lumMod val="20000"/>
                        <a:lumOff val="80000"/>
                      </a:schemeClr>
                    </a:solidFill>
                  </a:tcPr>
                </a:tc>
                <a:tc>
                  <a:txBody>
                    <a:bodyPr/>
                    <a:lstStyle/>
                    <a:p>
                      <a:pPr algn="l"/>
                      <a:r>
                        <a:rPr lang="en-US" sz="1200" b="1" i="0">
                          <a:solidFill>
                            <a:schemeClr val="tx1">
                              <a:lumMod val="65000"/>
                              <a:lumOff val="35000"/>
                            </a:schemeClr>
                          </a:solidFill>
                        </a:rPr>
                        <a:t>PLANNING</a:t>
                      </a:r>
                      <a:endParaRPr lang="en-US" sz="1200" b="0" i="0">
                        <a:solidFill>
                          <a:schemeClr val="tx1">
                            <a:lumMod val="65000"/>
                            <a:lumOff val="35000"/>
                          </a:schemeClr>
                        </a:solidFill>
                      </a:endParaRPr>
                    </a:p>
                  </a:txBody>
                  <a:tcPr marT="91440" marB="9144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lumMod val="20000"/>
                        <a:lumOff val="80000"/>
                      </a:schemeClr>
                    </a:solidFill>
                  </a:tcPr>
                </a:tc>
                <a:tc>
                  <a:txBody>
                    <a:bodyPr/>
                    <a:lstStyle/>
                    <a:p>
                      <a:pPr algn="l"/>
                      <a:r>
                        <a:rPr lang="en-US" sz="1200" b="1" i="0">
                          <a:solidFill>
                            <a:schemeClr val="tx1">
                              <a:lumMod val="65000"/>
                              <a:lumOff val="35000"/>
                            </a:schemeClr>
                          </a:solidFill>
                        </a:rPr>
                        <a:t>EXECUTION</a:t>
                      </a:r>
                    </a:p>
                  </a:txBody>
                  <a:tcPr marT="91440" marB="9144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lumMod val="20000"/>
                        <a:lumOff val="80000"/>
                      </a:schemeClr>
                    </a:solidFill>
                  </a:tcPr>
                </a:tc>
                <a:tc>
                  <a:txBody>
                    <a:bodyPr/>
                    <a:lstStyle/>
                    <a:p>
                      <a:pPr algn="l"/>
                      <a:r>
                        <a:rPr lang="en-US" sz="1200" b="1" i="0">
                          <a:solidFill>
                            <a:schemeClr val="tx1">
                              <a:lumMod val="65000"/>
                              <a:lumOff val="35000"/>
                            </a:schemeClr>
                          </a:solidFill>
                        </a:rPr>
                        <a:t>STABILIZATION</a:t>
                      </a:r>
                    </a:p>
                  </a:txBody>
                  <a:tcPr marT="91440" marB="91440" anchor="ctr">
                    <a:lnL w="28575" cap="flat" cmpd="sng" algn="ctr">
                      <a:solidFill>
                        <a:schemeClr val="bg1"/>
                      </a:solidFill>
                      <a:prstDash val="solid"/>
                      <a:round/>
                      <a:headEnd type="none" w="med" len="med"/>
                      <a:tailEnd type="none" w="med" len="med"/>
                    </a:lnL>
                    <a:lnR w="38100" cap="flat" cmpd="sng" algn="ctr">
                      <a:noFill/>
                      <a:prstDash val="solid"/>
                      <a:round/>
                      <a:headEnd type="none" w="med" len="med"/>
                      <a:tailEnd type="none" w="med" len="med"/>
                    </a:lnR>
                    <a:lnT w="3810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lumMod val="20000"/>
                        <a:lumOff val="80000"/>
                      </a:schemeClr>
                    </a:solidFill>
                  </a:tcPr>
                </a:tc>
                <a:extLst>
                  <a:ext uri="{0D108BD9-81ED-4DB2-BD59-A6C34878D82A}">
                    <a16:rowId xmlns:a16="http://schemas.microsoft.com/office/drawing/2014/main" val="372530053"/>
                  </a:ext>
                </a:extLst>
              </a:tr>
              <a:tr h="1498978">
                <a:tc>
                  <a:txBody>
                    <a:bodyPr/>
                    <a:lstStyle/>
                    <a:p>
                      <a:pPr algn="l"/>
                      <a:r>
                        <a:rPr lang="en-US" sz="1200" b="0" i="0">
                          <a:solidFill>
                            <a:schemeClr val="tx1">
                              <a:lumMod val="65000"/>
                              <a:lumOff val="35000"/>
                            </a:schemeClr>
                          </a:solidFill>
                        </a:rPr>
                        <a:t>Major deliverable / Objective</a:t>
                      </a:r>
                    </a:p>
                    <a:p>
                      <a:pPr marL="171450" indent="-171450" algn="l">
                        <a:buFont typeface="Wingdings" panose="05000000000000000000" pitchFamily="2" charset="2"/>
                        <a:buChar char="Ø"/>
                      </a:pPr>
                      <a:endParaRPr lang="en-US" sz="1200" b="0" i="0">
                        <a:solidFill>
                          <a:schemeClr val="tx1">
                            <a:lumMod val="65000"/>
                            <a:lumOff val="35000"/>
                          </a:schemeClr>
                        </a:solidFill>
                      </a:endParaRPr>
                    </a:p>
                  </a:txBody>
                  <a:tcPr marT="91440" marB="91440">
                    <a:lnL w="38100" cap="flat" cmpd="sng" algn="ctr">
                      <a:no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lumMod val="20000"/>
                        <a:lumOff val="80000"/>
                      </a:schemeClr>
                    </a:solidFill>
                  </a:tcPr>
                </a:tc>
                <a:tc>
                  <a:txBody>
                    <a:bodyPr/>
                    <a:lstStyle/>
                    <a:p>
                      <a:pPr algn="l"/>
                      <a:r>
                        <a:rPr lang="en-US" sz="1200" b="0" i="0">
                          <a:solidFill>
                            <a:schemeClr val="tx1">
                              <a:lumMod val="65000"/>
                              <a:lumOff val="35000"/>
                            </a:schemeClr>
                          </a:solidFill>
                        </a:rPr>
                        <a:t>Major deliverable / Objective</a:t>
                      </a:r>
                    </a:p>
                  </a:txBody>
                  <a:tcPr marT="91440" marB="9144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lumMod val="20000"/>
                        <a:lumOff val="80000"/>
                      </a:schemeClr>
                    </a:solidFill>
                  </a:tcPr>
                </a:tc>
                <a:tc>
                  <a:txBody>
                    <a:bodyPr/>
                    <a:lstStyle/>
                    <a:p>
                      <a:pPr algn="l"/>
                      <a:r>
                        <a:rPr lang="en-US" sz="1200" b="0" i="0">
                          <a:solidFill>
                            <a:schemeClr val="tx1">
                              <a:lumMod val="65000"/>
                              <a:lumOff val="35000"/>
                            </a:schemeClr>
                          </a:solidFill>
                        </a:rPr>
                        <a:t>Major deliverable / Objective</a:t>
                      </a:r>
                    </a:p>
                  </a:txBody>
                  <a:tcPr marT="91440" marB="9144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lumMod val="20000"/>
                        <a:lumOff val="80000"/>
                      </a:schemeClr>
                    </a:solidFill>
                  </a:tcPr>
                </a:tc>
                <a:tc>
                  <a:txBody>
                    <a:bodyPr/>
                    <a:lstStyle/>
                    <a:p>
                      <a:pPr marL="0" marR="0" lvl="0" indent="0" algn="l" defTabSz="914363" rtl="0" eaLnBrk="1" fontAlgn="auto" latinLnBrk="0" hangingPunct="1">
                        <a:lnSpc>
                          <a:spcPct val="100000"/>
                        </a:lnSpc>
                        <a:spcBef>
                          <a:spcPts val="0"/>
                        </a:spcBef>
                        <a:spcAft>
                          <a:spcPts val="0"/>
                        </a:spcAft>
                        <a:buClrTx/>
                        <a:buSzTx/>
                        <a:buFontTx/>
                        <a:buNone/>
                        <a:tabLst/>
                        <a:defRPr/>
                      </a:pPr>
                      <a:r>
                        <a:rPr lang="en-US" sz="1200" b="0" i="0">
                          <a:solidFill>
                            <a:schemeClr val="tx1">
                              <a:lumMod val="65000"/>
                              <a:lumOff val="35000"/>
                            </a:schemeClr>
                          </a:solidFill>
                        </a:rPr>
                        <a:t>Major deliverable / Objective</a:t>
                      </a:r>
                    </a:p>
                    <a:p>
                      <a:pPr algn="l"/>
                      <a:endParaRPr lang="en-US" sz="1200" b="0" i="0">
                        <a:solidFill>
                          <a:schemeClr val="tx1">
                            <a:lumMod val="65000"/>
                            <a:lumOff val="35000"/>
                          </a:schemeClr>
                        </a:solidFill>
                      </a:endParaRPr>
                    </a:p>
                  </a:txBody>
                  <a:tcPr marT="91440" marB="91440">
                    <a:lnL w="28575" cap="flat" cmpd="sng" algn="ctr">
                      <a:solidFill>
                        <a:schemeClr val="bg1"/>
                      </a:solidFill>
                      <a:prstDash val="solid"/>
                      <a:round/>
                      <a:headEnd type="none" w="med" len="med"/>
                      <a:tailEnd type="none" w="med" len="med"/>
                    </a:lnL>
                    <a:lnR w="38100" cap="flat" cmpd="sng" algn="ctr">
                      <a:noFill/>
                      <a:prstDash val="solid"/>
                      <a:round/>
                      <a:headEnd type="none" w="med" len="med"/>
                      <a:tailEnd type="none" w="med" len="med"/>
                    </a:lnR>
                    <a:lnT w="28575" cap="flat" cmpd="sng" algn="ctr">
                      <a:solidFill>
                        <a:schemeClr val="bg1"/>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lumMod val="20000"/>
                        <a:lumOff val="80000"/>
                      </a:schemeClr>
                    </a:solidFill>
                  </a:tcPr>
                </a:tc>
                <a:extLst>
                  <a:ext uri="{0D108BD9-81ED-4DB2-BD59-A6C34878D82A}">
                    <a16:rowId xmlns:a16="http://schemas.microsoft.com/office/drawing/2014/main" val="3884667577"/>
                  </a:ext>
                </a:extLst>
              </a:tr>
            </a:tbl>
          </a:graphicData>
        </a:graphic>
      </p:graphicFrame>
      <p:sp>
        <p:nvSpPr>
          <p:cNvPr id="5" name="Rectangle 4">
            <a:extLst>
              <a:ext uri="{FF2B5EF4-FFF2-40B4-BE49-F238E27FC236}">
                <a16:creationId xmlns:a16="http://schemas.microsoft.com/office/drawing/2014/main" id="{CC712DC7-CB09-C9B6-11B1-6D7140306EB2}"/>
              </a:ext>
            </a:extLst>
          </p:cNvPr>
          <p:cNvSpPr/>
          <p:nvPr/>
        </p:nvSpPr>
        <p:spPr>
          <a:xfrm>
            <a:off x="511223" y="5645124"/>
            <a:ext cx="11030687" cy="497940"/>
          </a:xfrm>
          <a:prstGeom prst="rect">
            <a:avLst/>
          </a:prstGeom>
          <a:solidFill>
            <a:schemeClr val="bg1">
              <a:lumMod val="75000"/>
            </a:schemeClr>
          </a:solidFill>
          <a:ln>
            <a:solidFill>
              <a:srgbClr val="55575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b="1" i="1">
                <a:solidFill>
                  <a:schemeClr val="accent1"/>
                </a:solidFill>
              </a:rPr>
              <a:t>CLOSING NOTE: </a:t>
            </a:r>
            <a:r>
              <a:rPr lang="en-US" sz="1400">
                <a:solidFill>
                  <a:schemeClr val="tx1">
                    <a:lumMod val="65000"/>
                    <a:lumOff val="35000"/>
                  </a:schemeClr>
                </a:solidFill>
              </a:rPr>
              <a:t>Briefly restate the problem you set out to solve, why your recommended solution is on the right track, and what success would look like. </a:t>
            </a:r>
          </a:p>
        </p:txBody>
      </p:sp>
      <p:grpSp>
        <p:nvGrpSpPr>
          <p:cNvPr id="3" name="Group 2">
            <a:extLst>
              <a:ext uri="{FF2B5EF4-FFF2-40B4-BE49-F238E27FC236}">
                <a16:creationId xmlns:a16="http://schemas.microsoft.com/office/drawing/2014/main" id="{FAB85598-70FC-799C-FF84-E55E4B668E02}"/>
              </a:ext>
            </a:extLst>
          </p:cNvPr>
          <p:cNvGrpSpPr/>
          <p:nvPr/>
        </p:nvGrpSpPr>
        <p:grpSpPr>
          <a:xfrm>
            <a:off x="388552" y="953527"/>
            <a:ext cx="310840" cy="344033"/>
            <a:chOff x="3513260" y="1288890"/>
            <a:chExt cx="322251" cy="345452"/>
          </a:xfrm>
          <a:solidFill>
            <a:schemeClr val="tx2"/>
          </a:solidFill>
        </p:grpSpPr>
        <p:sp>
          <p:nvSpPr>
            <p:cNvPr id="6" name="Freeform 947">
              <a:extLst>
                <a:ext uri="{FF2B5EF4-FFF2-40B4-BE49-F238E27FC236}">
                  <a16:creationId xmlns:a16="http://schemas.microsoft.com/office/drawing/2014/main" id="{5318354A-7F4D-EC90-49CA-A3250BACB516}"/>
                </a:ext>
              </a:extLst>
            </p:cNvPr>
            <p:cNvSpPr>
              <a:spLocks noChangeArrowheads="1"/>
            </p:cNvSpPr>
            <p:nvPr/>
          </p:nvSpPr>
          <p:spPr bwMode="auto">
            <a:xfrm>
              <a:off x="3513260" y="1288890"/>
              <a:ext cx="322251" cy="345452"/>
            </a:xfrm>
            <a:custGeom>
              <a:avLst/>
              <a:gdLst>
                <a:gd name="T0" fmla="*/ 551 w 552"/>
                <a:gd name="T1" fmla="*/ 64 h 589"/>
                <a:gd name="T2" fmla="*/ 551 w 552"/>
                <a:gd name="T3" fmla="*/ 64 h 589"/>
                <a:gd name="T4" fmla="*/ 524 w 552"/>
                <a:gd name="T5" fmla="*/ 46 h 589"/>
                <a:gd name="T6" fmla="*/ 470 w 552"/>
                <a:gd name="T7" fmla="*/ 46 h 589"/>
                <a:gd name="T8" fmla="*/ 470 w 552"/>
                <a:gd name="T9" fmla="*/ 18 h 589"/>
                <a:gd name="T10" fmla="*/ 443 w 552"/>
                <a:gd name="T11" fmla="*/ 0 h 589"/>
                <a:gd name="T12" fmla="*/ 425 w 552"/>
                <a:gd name="T13" fmla="*/ 18 h 589"/>
                <a:gd name="T14" fmla="*/ 425 w 552"/>
                <a:gd name="T15" fmla="*/ 46 h 589"/>
                <a:gd name="T16" fmla="*/ 127 w 552"/>
                <a:gd name="T17" fmla="*/ 46 h 589"/>
                <a:gd name="T18" fmla="*/ 127 w 552"/>
                <a:gd name="T19" fmla="*/ 18 h 589"/>
                <a:gd name="T20" fmla="*/ 109 w 552"/>
                <a:gd name="T21" fmla="*/ 0 h 589"/>
                <a:gd name="T22" fmla="*/ 82 w 552"/>
                <a:gd name="T23" fmla="*/ 18 h 589"/>
                <a:gd name="T24" fmla="*/ 82 w 552"/>
                <a:gd name="T25" fmla="*/ 46 h 589"/>
                <a:gd name="T26" fmla="*/ 27 w 552"/>
                <a:gd name="T27" fmla="*/ 46 h 589"/>
                <a:gd name="T28" fmla="*/ 0 w 552"/>
                <a:gd name="T29" fmla="*/ 64 h 589"/>
                <a:gd name="T30" fmla="*/ 0 w 552"/>
                <a:gd name="T31" fmla="*/ 208 h 589"/>
                <a:gd name="T32" fmla="*/ 0 w 552"/>
                <a:gd name="T33" fmla="*/ 217 h 589"/>
                <a:gd name="T34" fmla="*/ 0 w 552"/>
                <a:gd name="T35" fmla="*/ 226 h 589"/>
                <a:gd name="T36" fmla="*/ 0 w 552"/>
                <a:gd name="T37" fmla="*/ 561 h 589"/>
                <a:gd name="T38" fmla="*/ 27 w 552"/>
                <a:gd name="T39" fmla="*/ 588 h 589"/>
                <a:gd name="T40" fmla="*/ 524 w 552"/>
                <a:gd name="T41" fmla="*/ 588 h 589"/>
                <a:gd name="T42" fmla="*/ 551 w 552"/>
                <a:gd name="T43" fmla="*/ 561 h 589"/>
                <a:gd name="T44" fmla="*/ 551 w 552"/>
                <a:gd name="T45" fmla="*/ 226 h 589"/>
                <a:gd name="T46" fmla="*/ 551 w 552"/>
                <a:gd name="T47" fmla="*/ 217 h 589"/>
                <a:gd name="T48" fmla="*/ 551 w 552"/>
                <a:gd name="T49" fmla="*/ 208 h 589"/>
                <a:gd name="T50" fmla="*/ 551 w 552"/>
                <a:gd name="T51" fmla="*/ 64 h 589"/>
                <a:gd name="T52" fmla="*/ 36 w 552"/>
                <a:gd name="T53" fmla="*/ 81 h 589"/>
                <a:gd name="T54" fmla="*/ 36 w 552"/>
                <a:gd name="T55" fmla="*/ 81 h 589"/>
                <a:gd name="T56" fmla="*/ 82 w 552"/>
                <a:gd name="T57" fmla="*/ 81 h 589"/>
                <a:gd name="T58" fmla="*/ 82 w 552"/>
                <a:gd name="T59" fmla="*/ 100 h 589"/>
                <a:gd name="T60" fmla="*/ 109 w 552"/>
                <a:gd name="T61" fmla="*/ 118 h 589"/>
                <a:gd name="T62" fmla="*/ 127 w 552"/>
                <a:gd name="T63" fmla="*/ 100 h 589"/>
                <a:gd name="T64" fmla="*/ 127 w 552"/>
                <a:gd name="T65" fmla="*/ 81 h 589"/>
                <a:gd name="T66" fmla="*/ 425 w 552"/>
                <a:gd name="T67" fmla="*/ 81 h 589"/>
                <a:gd name="T68" fmla="*/ 425 w 552"/>
                <a:gd name="T69" fmla="*/ 100 h 589"/>
                <a:gd name="T70" fmla="*/ 443 w 552"/>
                <a:gd name="T71" fmla="*/ 118 h 589"/>
                <a:gd name="T72" fmla="*/ 470 w 552"/>
                <a:gd name="T73" fmla="*/ 100 h 589"/>
                <a:gd name="T74" fmla="*/ 470 w 552"/>
                <a:gd name="T75" fmla="*/ 81 h 589"/>
                <a:gd name="T76" fmla="*/ 515 w 552"/>
                <a:gd name="T77" fmla="*/ 81 h 589"/>
                <a:gd name="T78" fmla="*/ 515 w 552"/>
                <a:gd name="T79" fmla="*/ 190 h 589"/>
                <a:gd name="T80" fmla="*/ 36 w 552"/>
                <a:gd name="T81" fmla="*/ 190 h 589"/>
                <a:gd name="T82" fmla="*/ 36 w 552"/>
                <a:gd name="T83" fmla="*/ 81 h 589"/>
                <a:gd name="T84" fmla="*/ 515 w 552"/>
                <a:gd name="T85" fmla="*/ 552 h 589"/>
                <a:gd name="T86" fmla="*/ 515 w 552"/>
                <a:gd name="T87" fmla="*/ 552 h 589"/>
                <a:gd name="T88" fmla="*/ 36 w 552"/>
                <a:gd name="T89" fmla="*/ 552 h 589"/>
                <a:gd name="T90" fmla="*/ 36 w 552"/>
                <a:gd name="T91" fmla="*/ 235 h 589"/>
                <a:gd name="T92" fmla="*/ 515 w 552"/>
                <a:gd name="T93" fmla="*/ 235 h 589"/>
                <a:gd name="T94" fmla="*/ 515 w 552"/>
                <a:gd name="T95" fmla="*/ 552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52" h="589">
                  <a:moveTo>
                    <a:pt x="551" y="64"/>
                  </a:moveTo>
                  <a:lnTo>
                    <a:pt x="551" y="64"/>
                  </a:lnTo>
                  <a:cubicBezTo>
                    <a:pt x="551" y="46"/>
                    <a:pt x="533" y="46"/>
                    <a:pt x="524" y="46"/>
                  </a:cubicBezTo>
                  <a:cubicBezTo>
                    <a:pt x="470" y="46"/>
                    <a:pt x="470" y="46"/>
                    <a:pt x="470" y="46"/>
                  </a:cubicBezTo>
                  <a:cubicBezTo>
                    <a:pt x="470" y="18"/>
                    <a:pt x="470" y="18"/>
                    <a:pt x="470" y="18"/>
                  </a:cubicBezTo>
                  <a:cubicBezTo>
                    <a:pt x="470" y="9"/>
                    <a:pt x="461" y="0"/>
                    <a:pt x="443" y="0"/>
                  </a:cubicBezTo>
                  <a:cubicBezTo>
                    <a:pt x="434" y="0"/>
                    <a:pt x="425" y="9"/>
                    <a:pt x="425" y="18"/>
                  </a:cubicBezTo>
                  <a:cubicBezTo>
                    <a:pt x="425" y="46"/>
                    <a:pt x="425" y="46"/>
                    <a:pt x="425" y="46"/>
                  </a:cubicBezTo>
                  <a:cubicBezTo>
                    <a:pt x="127" y="46"/>
                    <a:pt x="127" y="46"/>
                    <a:pt x="127" y="46"/>
                  </a:cubicBezTo>
                  <a:cubicBezTo>
                    <a:pt x="127" y="18"/>
                    <a:pt x="127" y="18"/>
                    <a:pt x="127" y="18"/>
                  </a:cubicBezTo>
                  <a:cubicBezTo>
                    <a:pt x="127" y="9"/>
                    <a:pt x="118" y="0"/>
                    <a:pt x="109" y="0"/>
                  </a:cubicBezTo>
                  <a:cubicBezTo>
                    <a:pt x="91" y="0"/>
                    <a:pt x="82" y="9"/>
                    <a:pt x="82" y="18"/>
                  </a:cubicBezTo>
                  <a:cubicBezTo>
                    <a:pt x="82" y="46"/>
                    <a:pt x="82" y="46"/>
                    <a:pt x="82" y="46"/>
                  </a:cubicBezTo>
                  <a:cubicBezTo>
                    <a:pt x="27" y="46"/>
                    <a:pt x="27" y="46"/>
                    <a:pt x="27" y="46"/>
                  </a:cubicBezTo>
                  <a:cubicBezTo>
                    <a:pt x="9" y="46"/>
                    <a:pt x="0" y="55"/>
                    <a:pt x="0" y="64"/>
                  </a:cubicBezTo>
                  <a:cubicBezTo>
                    <a:pt x="0" y="208"/>
                    <a:pt x="0" y="208"/>
                    <a:pt x="0" y="208"/>
                  </a:cubicBezTo>
                  <a:cubicBezTo>
                    <a:pt x="0" y="208"/>
                    <a:pt x="0" y="208"/>
                    <a:pt x="0" y="217"/>
                  </a:cubicBezTo>
                  <a:cubicBezTo>
                    <a:pt x="0" y="217"/>
                    <a:pt x="0" y="217"/>
                    <a:pt x="0" y="226"/>
                  </a:cubicBezTo>
                  <a:cubicBezTo>
                    <a:pt x="0" y="561"/>
                    <a:pt x="0" y="561"/>
                    <a:pt x="0" y="561"/>
                  </a:cubicBezTo>
                  <a:cubicBezTo>
                    <a:pt x="0" y="578"/>
                    <a:pt x="18" y="588"/>
                    <a:pt x="27" y="588"/>
                  </a:cubicBezTo>
                  <a:cubicBezTo>
                    <a:pt x="524" y="588"/>
                    <a:pt x="524" y="588"/>
                    <a:pt x="524" y="588"/>
                  </a:cubicBezTo>
                  <a:cubicBezTo>
                    <a:pt x="542" y="588"/>
                    <a:pt x="551" y="578"/>
                    <a:pt x="551" y="561"/>
                  </a:cubicBezTo>
                  <a:cubicBezTo>
                    <a:pt x="551" y="226"/>
                    <a:pt x="551" y="226"/>
                    <a:pt x="551" y="226"/>
                  </a:cubicBezTo>
                  <a:cubicBezTo>
                    <a:pt x="551" y="217"/>
                    <a:pt x="551" y="217"/>
                    <a:pt x="551" y="217"/>
                  </a:cubicBezTo>
                  <a:cubicBezTo>
                    <a:pt x="551" y="208"/>
                    <a:pt x="551" y="208"/>
                    <a:pt x="551" y="208"/>
                  </a:cubicBezTo>
                  <a:lnTo>
                    <a:pt x="551" y="64"/>
                  </a:lnTo>
                  <a:close/>
                  <a:moveTo>
                    <a:pt x="36" y="81"/>
                  </a:moveTo>
                  <a:lnTo>
                    <a:pt x="36" y="81"/>
                  </a:lnTo>
                  <a:cubicBezTo>
                    <a:pt x="82" y="81"/>
                    <a:pt x="82" y="81"/>
                    <a:pt x="82" y="81"/>
                  </a:cubicBezTo>
                  <a:cubicBezTo>
                    <a:pt x="82" y="100"/>
                    <a:pt x="82" y="100"/>
                    <a:pt x="82" y="100"/>
                  </a:cubicBezTo>
                  <a:cubicBezTo>
                    <a:pt x="82" y="109"/>
                    <a:pt x="91" y="118"/>
                    <a:pt x="109" y="118"/>
                  </a:cubicBezTo>
                  <a:cubicBezTo>
                    <a:pt x="118" y="118"/>
                    <a:pt x="127" y="109"/>
                    <a:pt x="127" y="100"/>
                  </a:cubicBezTo>
                  <a:cubicBezTo>
                    <a:pt x="127" y="81"/>
                    <a:pt x="127" y="81"/>
                    <a:pt x="127" y="81"/>
                  </a:cubicBezTo>
                  <a:cubicBezTo>
                    <a:pt x="425" y="81"/>
                    <a:pt x="425" y="81"/>
                    <a:pt x="425" y="81"/>
                  </a:cubicBezTo>
                  <a:cubicBezTo>
                    <a:pt x="425" y="100"/>
                    <a:pt x="425" y="100"/>
                    <a:pt x="425" y="100"/>
                  </a:cubicBezTo>
                  <a:cubicBezTo>
                    <a:pt x="425" y="109"/>
                    <a:pt x="434" y="118"/>
                    <a:pt x="443" y="118"/>
                  </a:cubicBezTo>
                  <a:cubicBezTo>
                    <a:pt x="461" y="118"/>
                    <a:pt x="470" y="109"/>
                    <a:pt x="470" y="100"/>
                  </a:cubicBezTo>
                  <a:cubicBezTo>
                    <a:pt x="470" y="81"/>
                    <a:pt x="470" y="81"/>
                    <a:pt x="470" y="81"/>
                  </a:cubicBezTo>
                  <a:cubicBezTo>
                    <a:pt x="515" y="81"/>
                    <a:pt x="515" y="81"/>
                    <a:pt x="515" y="81"/>
                  </a:cubicBezTo>
                  <a:cubicBezTo>
                    <a:pt x="515" y="190"/>
                    <a:pt x="515" y="190"/>
                    <a:pt x="515" y="190"/>
                  </a:cubicBezTo>
                  <a:cubicBezTo>
                    <a:pt x="36" y="190"/>
                    <a:pt x="36" y="190"/>
                    <a:pt x="36" y="190"/>
                  </a:cubicBezTo>
                  <a:lnTo>
                    <a:pt x="36" y="81"/>
                  </a:lnTo>
                  <a:close/>
                  <a:moveTo>
                    <a:pt x="515" y="552"/>
                  </a:moveTo>
                  <a:lnTo>
                    <a:pt x="515" y="552"/>
                  </a:lnTo>
                  <a:cubicBezTo>
                    <a:pt x="36" y="552"/>
                    <a:pt x="36" y="552"/>
                    <a:pt x="36" y="552"/>
                  </a:cubicBezTo>
                  <a:cubicBezTo>
                    <a:pt x="36" y="235"/>
                    <a:pt x="36" y="235"/>
                    <a:pt x="36" y="235"/>
                  </a:cubicBezTo>
                  <a:cubicBezTo>
                    <a:pt x="515" y="235"/>
                    <a:pt x="515" y="235"/>
                    <a:pt x="515" y="235"/>
                  </a:cubicBezTo>
                  <a:lnTo>
                    <a:pt x="515" y="552"/>
                  </a:lnTo>
                  <a:close/>
                </a:path>
              </a:pathLst>
            </a:custGeom>
            <a:grpFill/>
            <a:ln>
              <a:noFill/>
            </a:ln>
            <a:effectLst/>
          </p:spPr>
          <p:txBody>
            <a:bodyPr wrap="none"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s-MX" sz="1200"/>
            </a:p>
          </p:txBody>
        </p:sp>
        <p:sp>
          <p:nvSpPr>
            <p:cNvPr id="7" name="Freeform 948">
              <a:extLst>
                <a:ext uri="{FF2B5EF4-FFF2-40B4-BE49-F238E27FC236}">
                  <a16:creationId xmlns:a16="http://schemas.microsoft.com/office/drawing/2014/main" id="{7E2F7872-4D32-B8CE-C169-02CC8ABD9F7B}"/>
                </a:ext>
              </a:extLst>
            </p:cNvPr>
            <p:cNvSpPr>
              <a:spLocks noChangeArrowheads="1"/>
            </p:cNvSpPr>
            <p:nvPr/>
          </p:nvSpPr>
          <p:spPr bwMode="auto">
            <a:xfrm>
              <a:off x="3613803" y="1355918"/>
              <a:ext cx="121166" cy="20625"/>
            </a:xfrm>
            <a:custGeom>
              <a:avLst/>
              <a:gdLst>
                <a:gd name="T0" fmla="*/ 190 w 209"/>
                <a:gd name="T1" fmla="*/ 0 h 37"/>
                <a:gd name="T2" fmla="*/ 190 w 209"/>
                <a:gd name="T3" fmla="*/ 0 h 37"/>
                <a:gd name="T4" fmla="*/ 18 w 209"/>
                <a:gd name="T5" fmla="*/ 0 h 37"/>
                <a:gd name="T6" fmla="*/ 0 w 209"/>
                <a:gd name="T7" fmla="*/ 18 h 37"/>
                <a:gd name="T8" fmla="*/ 18 w 209"/>
                <a:gd name="T9" fmla="*/ 36 h 37"/>
                <a:gd name="T10" fmla="*/ 190 w 209"/>
                <a:gd name="T11" fmla="*/ 36 h 37"/>
                <a:gd name="T12" fmla="*/ 208 w 209"/>
                <a:gd name="T13" fmla="*/ 18 h 37"/>
                <a:gd name="T14" fmla="*/ 190 w 209"/>
                <a:gd name="T15" fmla="*/ 0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9" h="37">
                  <a:moveTo>
                    <a:pt x="190" y="0"/>
                  </a:moveTo>
                  <a:lnTo>
                    <a:pt x="190" y="0"/>
                  </a:lnTo>
                  <a:cubicBezTo>
                    <a:pt x="18" y="0"/>
                    <a:pt x="18" y="0"/>
                    <a:pt x="18" y="0"/>
                  </a:cubicBezTo>
                  <a:cubicBezTo>
                    <a:pt x="9" y="0"/>
                    <a:pt x="0" y="9"/>
                    <a:pt x="0" y="18"/>
                  </a:cubicBezTo>
                  <a:cubicBezTo>
                    <a:pt x="0" y="27"/>
                    <a:pt x="9" y="36"/>
                    <a:pt x="18" y="36"/>
                  </a:cubicBezTo>
                  <a:cubicBezTo>
                    <a:pt x="190" y="36"/>
                    <a:pt x="190" y="36"/>
                    <a:pt x="190" y="36"/>
                  </a:cubicBezTo>
                  <a:cubicBezTo>
                    <a:pt x="199" y="36"/>
                    <a:pt x="208" y="27"/>
                    <a:pt x="208" y="18"/>
                  </a:cubicBezTo>
                  <a:cubicBezTo>
                    <a:pt x="208" y="9"/>
                    <a:pt x="199" y="0"/>
                    <a:pt x="190" y="0"/>
                  </a:cubicBezTo>
                </a:path>
              </a:pathLst>
            </a:custGeom>
            <a:grpFill/>
            <a:ln>
              <a:noFill/>
            </a:ln>
            <a:effectLst/>
          </p:spPr>
          <p:txBody>
            <a:bodyPr wrap="none"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s-MX" sz="1200"/>
            </a:p>
          </p:txBody>
        </p:sp>
        <p:sp>
          <p:nvSpPr>
            <p:cNvPr id="8" name="Freeform 949">
              <a:extLst>
                <a:ext uri="{FF2B5EF4-FFF2-40B4-BE49-F238E27FC236}">
                  <a16:creationId xmlns:a16="http://schemas.microsoft.com/office/drawing/2014/main" id="{FBD648E6-DAE5-412C-08E8-FFBA44E2488C}"/>
                </a:ext>
              </a:extLst>
            </p:cNvPr>
            <p:cNvSpPr>
              <a:spLocks noChangeArrowheads="1"/>
            </p:cNvSpPr>
            <p:nvPr/>
          </p:nvSpPr>
          <p:spPr bwMode="auto">
            <a:xfrm>
              <a:off x="3593179" y="1474506"/>
              <a:ext cx="74762" cy="100543"/>
            </a:xfrm>
            <a:custGeom>
              <a:avLst/>
              <a:gdLst>
                <a:gd name="T0" fmla="*/ 63 w 127"/>
                <a:gd name="T1" fmla="*/ 90 h 172"/>
                <a:gd name="T2" fmla="*/ 63 w 127"/>
                <a:gd name="T3" fmla="*/ 90 h 172"/>
                <a:gd name="T4" fmla="*/ 9 w 127"/>
                <a:gd name="T5" fmla="*/ 135 h 172"/>
                <a:gd name="T6" fmla="*/ 0 w 127"/>
                <a:gd name="T7" fmla="*/ 153 h 172"/>
                <a:gd name="T8" fmla="*/ 27 w 127"/>
                <a:gd name="T9" fmla="*/ 171 h 172"/>
                <a:gd name="T10" fmla="*/ 117 w 127"/>
                <a:gd name="T11" fmla="*/ 171 h 172"/>
                <a:gd name="T12" fmla="*/ 126 w 127"/>
                <a:gd name="T13" fmla="*/ 153 h 172"/>
                <a:gd name="T14" fmla="*/ 117 w 127"/>
                <a:gd name="T15" fmla="*/ 135 h 172"/>
                <a:gd name="T16" fmla="*/ 54 w 127"/>
                <a:gd name="T17" fmla="*/ 135 h 172"/>
                <a:gd name="T18" fmla="*/ 81 w 127"/>
                <a:gd name="T19" fmla="*/ 117 h 172"/>
                <a:gd name="T20" fmla="*/ 126 w 127"/>
                <a:gd name="T21" fmla="*/ 54 h 172"/>
                <a:gd name="T22" fmla="*/ 126 w 127"/>
                <a:gd name="T23" fmla="*/ 54 h 172"/>
                <a:gd name="T24" fmla="*/ 72 w 127"/>
                <a:gd name="T25" fmla="*/ 0 h 172"/>
                <a:gd name="T26" fmla="*/ 18 w 127"/>
                <a:gd name="T27" fmla="*/ 27 h 172"/>
                <a:gd name="T28" fmla="*/ 9 w 127"/>
                <a:gd name="T29" fmla="*/ 36 h 172"/>
                <a:gd name="T30" fmla="*/ 27 w 127"/>
                <a:gd name="T31" fmla="*/ 54 h 172"/>
                <a:gd name="T32" fmla="*/ 36 w 127"/>
                <a:gd name="T33" fmla="*/ 45 h 172"/>
                <a:gd name="T34" fmla="*/ 63 w 127"/>
                <a:gd name="T35" fmla="*/ 36 h 172"/>
                <a:gd name="T36" fmla="*/ 90 w 127"/>
                <a:gd name="T37" fmla="*/ 54 h 172"/>
                <a:gd name="T38" fmla="*/ 63 w 127"/>
                <a:gd name="T39" fmla="*/ 9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7" h="172">
                  <a:moveTo>
                    <a:pt x="63" y="90"/>
                  </a:moveTo>
                  <a:lnTo>
                    <a:pt x="63" y="90"/>
                  </a:lnTo>
                  <a:cubicBezTo>
                    <a:pt x="9" y="135"/>
                    <a:pt x="9" y="135"/>
                    <a:pt x="9" y="135"/>
                  </a:cubicBezTo>
                  <a:cubicBezTo>
                    <a:pt x="9" y="135"/>
                    <a:pt x="0" y="144"/>
                    <a:pt x="0" y="153"/>
                  </a:cubicBezTo>
                  <a:cubicBezTo>
                    <a:pt x="0" y="162"/>
                    <a:pt x="9" y="171"/>
                    <a:pt x="27" y="171"/>
                  </a:cubicBezTo>
                  <a:cubicBezTo>
                    <a:pt x="117" y="171"/>
                    <a:pt x="117" y="171"/>
                    <a:pt x="117" y="171"/>
                  </a:cubicBezTo>
                  <a:cubicBezTo>
                    <a:pt x="126" y="171"/>
                    <a:pt x="126" y="162"/>
                    <a:pt x="126" y="153"/>
                  </a:cubicBezTo>
                  <a:cubicBezTo>
                    <a:pt x="126" y="144"/>
                    <a:pt x="126" y="135"/>
                    <a:pt x="117" y="135"/>
                  </a:cubicBezTo>
                  <a:cubicBezTo>
                    <a:pt x="54" y="135"/>
                    <a:pt x="54" y="135"/>
                    <a:pt x="54" y="135"/>
                  </a:cubicBezTo>
                  <a:cubicBezTo>
                    <a:pt x="81" y="117"/>
                    <a:pt x="81" y="117"/>
                    <a:pt x="81" y="117"/>
                  </a:cubicBezTo>
                  <a:cubicBezTo>
                    <a:pt x="108" y="90"/>
                    <a:pt x="126" y="81"/>
                    <a:pt x="126" y="54"/>
                  </a:cubicBezTo>
                  <a:lnTo>
                    <a:pt x="126" y="54"/>
                  </a:lnTo>
                  <a:cubicBezTo>
                    <a:pt x="126" y="18"/>
                    <a:pt x="99" y="0"/>
                    <a:pt x="72" y="0"/>
                  </a:cubicBezTo>
                  <a:cubicBezTo>
                    <a:pt x="45" y="0"/>
                    <a:pt x="27" y="8"/>
                    <a:pt x="18" y="27"/>
                  </a:cubicBezTo>
                  <a:cubicBezTo>
                    <a:pt x="9" y="27"/>
                    <a:pt x="9" y="27"/>
                    <a:pt x="9" y="36"/>
                  </a:cubicBezTo>
                  <a:cubicBezTo>
                    <a:pt x="9" y="45"/>
                    <a:pt x="18" y="54"/>
                    <a:pt x="27" y="54"/>
                  </a:cubicBezTo>
                  <a:cubicBezTo>
                    <a:pt x="36" y="54"/>
                    <a:pt x="36" y="45"/>
                    <a:pt x="36" y="45"/>
                  </a:cubicBezTo>
                  <a:cubicBezTo>
                    <a:pt x="45" y="36"/>
                    <a:pt x="54" y="36"/>
                    <a:pt x="63" y="36"/>
                  </a:cubicBezTo>
                  <a:cubicBezTo>
                    <a:pt x="81" y="36"/>
                    <a:pt x="90" y="36"/>
                    <a:pt x="90" y="54"/>
                  </a:cubicBezTo>
                  <a:cubicBezTo>
                    <a:pt x="90" y="63"/>
                    <a:pt x="81" y="81"/>
                    <a:pt x="63" y="90"/>
                  </a:cubicBezTo>
                </a:path>
              </a:pathLst>
            </a:custGeom>
            <a:grpFill/>
            <a:ln>
              <a:noFill/>
            </a:ln>
            <a:effectLst/>
          </p:spPr>
          <p:txBody>
            <a:bodyPr wrap="none"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s-MX" sz="1200"/>
            </a:p>
          </p:txBody>
        </p:sp>
        <p:sp>
          <p:nvSpPr>
            <p:cNvPr id="9" name="Freeform 950">
              <a:extLst>
                <a:ext uri="{FF2B5EF4-FFF2-40B4-BE49-F238E27FC236}">
                  <a16:creationId xmlns:a16="http://schemas.microsoft.com/office/drawing/2014/main" id="{F211A206-85CF-12A1-CA3B-DF44D78AFFB4}"/>
                </a:ext>
              </a:extLst>
            </p:cNvPr>
            <p:cNvSpPr>
              <a:spLocks noChangeArrowheads="1"/>
            </p:cNvSpPr>
            <p:nvPr/>
          </p:nvSpPr>
          <p:spPr bwMode="auto">
            <a:xfrm>
              <a:off x="3683408" y="1474506"/>
              <a:ext cx="74763" cy="100543"/>
            </a:xfrm>
            <a:custGeom>
              <a:avLst/>
              <a:gdLst>
                <a:gd name="T0" fmla="*/ 18 w 128"/>
                <a:gd name="T1" fmla="*/ 36 h 172"/>
                <a:gd name="T2" fmla="*/ 18 w 128"/>
                <a:gd name="T3" fmla="*/ 36 h 172"/>
                <a:gd name="T4" fmla="*/ 82 w 128"/>
                <a:gd name="T5" fmla="*/ 36 h 172"/>
                <a:gd name="T6" fmla="*/ 18 w 128"/>
                <a:gd name="T7" fmla="*/ 144 h 172"/>
                <a:gd name="T8" fmla="*/ 18 w 128"/>
                <a:gd name="T9" fmla="*/ 153 h 172"/>
                <a:gd name="T10" fmla="*/ 37 w 128"/>
                <a:gd name="T11" fmla="*/ 171 h 172"/>
                <a:gd name="T12" fmla="*/ 55 w 128"/>
                <a:gd name="T13" fmla="*/ 153 h 172"/>
                <a:gd name="T14" fmla="*/ 118 w 128"/>
                <a:gd name="T15" fmla="*/ 36 h 172"/>
                <a:gd name="T16" fmla="*/ 127 w 128"/>
                <a:gd name="T17" fmla="*/ 18 h 172"/>
                <a:gd name="T18" fmla="*/ 109 w 128"/>
                <a:gd name="T19" fmla="*/ 0 h 172"/>
                <a:gd name="T20" fmla="*/ 18 w 128"/>
                <a:gd name="T21" fmla="*/ 0 h 172"/>
                <a:gd name="T22" fmla="*/ 0 w 128"/>
                <a:gd name="T23" fmla="*/ 18 h 172"/>
                <a:gd name="T24" fmla="*/ 18 w 128"/>
                <a:gd name="T25" fmla="*/ 36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8" h="172">
                  <a:moveTo>
                    <a:pt x="18" y="36"/>
                  </a:moveTo>
                  <a:lnTo>
                    <a:pt x="18" y="36"/>
                  </a:lnTo>
                  <a:cubicBezTo>
                    <a:pt x="82" y="36"/>
                    <a:pt x="82" y="36"/>
                    <a:pt x="82" y="36"/>
                  </a:cubicBezTo>
                  <a:cubicBezTo>
                    <a:pt x="18" y="144"/>
                    <a:pt x="18" y="144"/>
                    <a:pt x="18" y="144"/>
                  </a:cubicBezTo>
                  <a:lnTo>
                    <a:pt x="18" y="153"/>
                  </a:lnTo>
                  <a:cubicBezTo>
                    <a:pt x="18" y="162"/>
                    <a:pt x="27" y="171"/>
                    <a:pt x="37" y="171"/>
                  </a:cubicBezTo>
                  <a:cubicBezTo>
                    <a:pt x="46" y="171"/>
                    <a:pt x="46" y="162"/>
                    <a:pt x="55" y="153"/>
                  </a:cubicBezTo>
                  <a:cubicBezTo>
                    <a:pt x="118" y="36"/>
                    <a:pt x="118" y="36"/>
                    <a:pt x="118" y="36"/>
                  </a:cubicBezTo>
                  <a:cubicBezTo>
                    <a:pt x="127" y="27"/>
                    <a:pt x="127" y="27"/>
                    <a:pt x="127" y="18"/>
                  </a:cubicBezTo>
                  <a:cubicBezTo>
                    <a:pt x="127" y="8"/>
                    <a:pt x="118" y="0"/>
                    <a:pt x="109" y="0"/>
                  </a:cubicBezTo>
                  <a:cubicBezTo>
                    <a:pt x="18" y="0"/>
                    <a:pt x="18" y="0"/>
                    <a:pt x="18" y="0"/>
                  </a:cubicBezTo>
                  <a:cubicBezTo>
                    <a:pt x="9" y="0"/>
                    <a:pt x="0" y="8"/>
                    <a:pt x="0" y="18"/>
                  </a:cubicBezTo>
                  <a:cubicBezTo>
                    <a:pt x="0" y="27"/>
                    <a:pt x="9" y="36"/>
                    <a:pt x="18" y="36"/>
                  </a:cubicBezTo>
                </a:path>
              </a:pathLst>
            </a:custGeom>
            <a:grpFill/>
            <a:ln>
              <a:noFill/>
            </a:ln>
            <a:effectLst/>
          </p:spPr>
          <p:txBody>
            <a:bodyPr wrap="none"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s-MX" sz="1200"/>
            </a:p>
          </p:txBody>
        </p:sp>
      </p:grpSp>
      <p:sp>
        <p:nvSpPr>
          <p:cNvPr id="11" name="Freeform 341">
            <a:extLst>
              <a:ext uri="{FF2B5EF4-FFF2-40B4-BE49-F238E27FC236}">
                <a16:creationId xmlns:a16="http://schemas.microsoft.com/office/drawing/2014/main" id="{301C7D63-6368-A117-1792-187EFD5F2BEA}"/>
              </a:ext>
            </a:extLst>
          </p:cNvPr>
          <p:cNvSpPr>
            <a:spLocks noChangeArrowheads="1"/>
          </p:cNvSpPr>
          <p:nvPr/>
        </p:nvSpPr>
        <p:spPr bwMode="auto">
          <a:xfrm>
            <a:off x="277091" y="3505200"/>
            <a:ext cx="5744768" cy="1994026"/>
          </a:xfrm>
          <a:prstGeom prst="flowChartAlternateProcess">
            <a:avLst/>
          </a:prstGeom>
          <a:solidFill>
            <a:schemeClr val="tx2"/>
          </a:solidFill>
          <a:ln>
            <a:noFill/>
          </a:ln>
          <a:effectLst/>
        </p:spPr>
        <p:txBody>
          <a:bodyPr wrap="none"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s-MX" sz="1440"/>
          </a:p>
        </p:txBody>
      </p:sp>
      <p:sp>
        <p:nvSpPr>
          <p:cNvPr id="12" name="TextBox 11">
            <a:extLst>
              <a:ext uri="{FF2B5EF4-FFF2-40B4-BE49-F238E27FC236}">
                <a16:creationId xmlns:a16="http://schemas.microsoft.com/office/drawing/2014/main" id="{FE08920F-8F05-1F85-DECD-165E8E4EF670}"/>
              </a:ext>
            </a:extLst>
          </p:cNvPr>
          <p:cNvSpPr txBox="1"/>
          <p:nvPr/>
        </p:nvSpPr>
        <p:spPr>
          <a:xfrm>
            <a:off x="970547" y="3616974"/>
            <a:ext cx="3892062" cy="338554"/>
          </a:xfrm>
          <a:prstGeom prst="rect">
            <a:avLst/>
          </a:prstGeom>
          <a:noFill/>
        </p:spPr>
        <p:txBody>
          <a:bodyPr wrap="square">
            <a:spAutoFit/>
          </a:bodyPr>
          <a:lstStyle/>
          <a:p>
            <a:r>
              <a:rPr lang="en-US" sz="1600" b="1" kern="1200">
                <a:solidFill>
                  <a:schemeClr val="accent2"/>
                </a:solidFill>
                <a:effectLst/>
                <a:latin typeface="+mn-lt"/>
                <a:ea typeface="Roboto Medium"/>
                <a:cs typeface="Poppins Medium"/>
              </a:rPr>
              <a:t>BUDGET &amp; RESOURCES</a:t>
            </a:r>
            <a:endParaRPr lang="en-US" sz="1600" b="1">
              <a:solidFill>
                <a:schemeClr val="accent2"/>
              </a:solidFill>
            </a:endParaRPr>
          </a:p>
        </p:txBody>
      </p:sp>
      <p:graphicFrame>
        <p:nvGraphicFramePr>
          <p:cNvPr id="13" name="Table 12">
            <a:extLst>
              <a:ext uri="{FF2B5EF4-FFF2-40B4-BE49-F238E27FC236}">
                <a16:creationId xmlns:a16="http://schemas.microsoft.com/office/drawing/2014/main" id="{B24E1837-CA7E-6E25-A145-3068DF80B464}"/>
              </a:ext>
            </a:extLst>
          </p:cNvPr>
          <p:cNvGraphicFramePr>
            <a:graphicFrameLocks noGrp="1"/>
          </p:cNvGraphicFramePr>
          <p:nvPr>
            <p:extLst>
              <p:ext uri="{D42A27DB-BD31-4B8C-83A1-F6EECF244321}">
                <p14:modId xmlns:p14="http://schemas.microsoft.com/office/powerpoint/2010/main" val="560226238"/>
              </p:ext>
            </p:extLst>
          </p:nvPr>
        </p:nvGraphicFramePr>
        <p:xfrm>
          <a:off x="495060" y="4139215"/>
          <a:ext cx="5341224" cy="1218068"/>
        </p:xfrm>
        <a:graphic>
          <a:graphicData uri="http://schemas.openxmlformats.org/drawingml/2006/table">
            <a:tbl>
              <a:tblPr firstRow="1" bandRow="1">
                <a:tableStyleId>{2D5ABB26-0587-4C30-8999-92F81FD0307C}</a:tableStyleId>
              </a:tblPr>
              <a:tblGrid>
                <a:gridCol w="2670612">
                  <a:extLst>
                    <a:ext uri="{9D8B030D-6E8A-4147-A177-3AD203B41FA5}">
                      <a16:colId xmlns:a16="http://schemas.microsoft.com/office/drawing/2014/main" val="2170811709"/>
                    </a:ext>
                  </a:extLst>
                </a:gridCol>
                <a:gridCol w="2670612">
                  <a:extLst>
                    <a:ext uri="{9D8B030D-6E8A-4147-A177-3AD203B41FA5}">
                      <a16:colId xmlns:a16="http://schemas.microsoft.com/office/drawing/2014/main" val="1543322725"/>
                    </a:ext>
                  </a:extLst>
                </a:gridCol>
              </a:tblGrid>
              <a:tr h="268545">
                <a:tc>
                  <a:txBody>
                    <a:bodyPr/>
                    <a:lstStyle/>
                    <a:p>
                      <a:pPr algn="ctr"/>
                      <a:r>
                        <a:rPr lang="en-US" sz="1400" b="1" i="0">
                          <a:solidFill>
                            <a:schemeClr val="bg1"/>
                          </a:solidFill>
                        </a:rPr>
                        <a:t>BUDGET</a:t>
                      </a:r>
                      <a:endParaRPr lang="en-US" sz="1200" b="1" i="0">
                        <a:solidFill>
                          <a:schemeClr val="bg1"/>
                        </a:solidFill>
                      </a:endParaRPr>
                    </a:p>
                  </a:txBody>
                  <a:tcPr marL="0" marR="0" marT="0" marB="0" anchor="ctr">
                    <a:lnL>
                      <a:noFill/>
                    </a:lnL>
                    <a:lnR>
                      <a:noFill/>
                    </a:lnR>
                    <a:lnT>
                      <a:noFill/>
                    </a:lnT>
                    <a:lnB>
                      <a:noFill/>
                    </a:lnB>
                    <a:lnTlToBr w="12700" cmpd="sng">
                      <a:noFill/>
                      <a:prstDash val="solid"/>
                    </a:lnTlToBr>
                    <a:lnBlToTr w="12700" cmpd="sng">
                      <a:noFill/>
                      <a:prstDash val="solid"/>
                    </a:lnBlToTr>
                  </a:tcPr>
                </a:tc>
                <a:tc>
                  <a:txBody>
                    <a:bodyPr/>
                    <a:lstStyle/>
                    <a:p>
                      <a:pPr algn="ctr"/>
                      <a:r>
                        <a:rPr lang="en-US" sz="1400" b="1" i="0">
                          <a:solidFill>
                            <a:schemeClr val="bg1"/>
                          </a:solidFill>
                        </a:rPr>
                        <a:t>SOURCE</a:t>
                      </a:r>
                      <a:endParaRPr lang="en-US" sz="1200" b="0" i="1">
                        <a:solidFill>
                          <a:schemeClr val="bg1"/>
                        </a:solidFill>
                      </a:endParaRPr>
                    </a:p>
                  </a:txBody>
                  <a:tcPr marL="0" marR="0"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203730623"/>
                  </a:ext>
                </a:extLst>
              </a:tr>
              <a:tr h="412433">
                <a:tc>
                  <a:txBody>
                    <a:bodyPr/>
                    <a:lstStyle/>
                    <a:p>
                      <a:pPr algn="ctr"/>
                      <a:r>
                        <a:rPr lang="en-US" sz="1200" b="0" i="1">
                          <a:solidFill>
                            <a:schemeClr val="bg1"/>
                          </a:solidFill>
                        </a:rPr>
                        <a:t>Amount</a:t>
                      </a:r>
                      <a:endParaRPr lang="en-US" sz="1200" b="1" i="0">
                        <a:solidFill>
                          <a:schemeClr val="bg1"/>
                        </a:solidFill>
                      </a:endParaRPr>
                    </a:p>
                  </a:txBody>
                  <a:tcPr marL="0" marR="0" marT="0" marB="0">
                    <a:lnL>
                      <a:noFill/>
                    </a:lnL>
                    <a:lnR>
                      <a:noFill/>
                    </a:lnR>
                    <a:lnT>
                      <a:noFill/>
                    </a:lnT>
                    <a:lnB>
                      <a:noFill/>
                    </a:lnB>
                    <a:lnTlToBr w="12700" cmpd="sng">
                      <a:noFill/>
                      <a:prstDash val="solid"/>
                    </a:lnTlToBr>
                    <a:lnBlToTr w="12700" cmpd="sng">
                      <a:noFill/>
                      <a:prstDash val="solid"/>
                    </a:lnBlToTr>
                  </a:tcPr>
                </a:tc>
                <a:tc>
                  <a:txBody>
                    <a:bodyPr/>
                    <a:lstStyle/>
                    <a:p>
                      <a:pPr algn="ctr"/>
                      <a:r>
                        <a:rPr lang="en-US" sz="1200" b="0" i="1">
                          <a:solidFill>
                            <a:schemeClr val="bg1"/>
                          </a:solidFill>
                        </a:rPr>
                        <a:t>Within Approved Budget?</a:t>
                      </a:r>
                    </a:p>
                    <a:p>
                      <a:pPr algn="ctr"/>
                      <a:r>
                        <a:rPr lang="en-US" sz="1200" b="0" i="1">
                          <a:solidFill>
                            <a:schemeClr val="bg1"/>
                          </a:solidFill>
                        </a:rPr>
                        <a:t>Requires Additional Funding Approval?</a:t>
                      </a:r>
                    </a:p>
                  </a:txBody>
                  <a:tcPr marL="0" marR="0" marT="0" marB="0">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291157112"/>
                  </a:ext>
                </a:extLst>
              </a:tr>
              <a:tr h="268545">
                <a:tc>
                  <a:txBody>
                    <a:bodyPr/>
                    <a:lstStyle/>
                    <a:p>
                      <a:pPr algn="ctr"/>
                      <a:r>
                        <a:rPr lang="en-US" sz="1400" b="1" i="0">
                          <a:solidFill>
                            <a:schemeClr val="bg1"/>
                          </a:solidFill>
                        </a:rPr>
                        <a:t>STAFF / STAKEHOLDERS</a:t>
                      </a:r>
                    </a:p>
                  </a:txBody>
                  <a:tcPr marL="0" marR="0" marT="0" marB="0" anchor="ctr">
                    <a:lnL>
                      <a:noFill/>
                    </a:lnL>
                    <a:lnR>
                      <a:noFill/>
                    </a:lnR>
                    <a:lnT>
                      <a:noFill/>
                    </a:lnT>
                    <a:lnB>
                      <a:noFill/>
                    </a:lnB>
                    <a:lnTlToBr w="12700" cmpd="sng">
                      <a:noFill/>
                      <a:prstDash val="solid"/>
                    </a:lnTlToBr>
                    <a:lnBlToTr w="12700" cmpd="sng">
                      <a:noFill/>
                      <a:prstDash val="solid"/>
                    </a:lnBlToTr>
                  </a:tcPr>
                </a:tc>
                <a:tc>
                  <a:txBody>
                    <a:bodyPr/>
                    <a:lstStyle/>
                    <a:p>
                      <a:pPr algn="ctr"/>
                      <a:r>
                        <a:rPr lang="en-US" sz="1400" b="1" i="0">
                          <a:solidFill>
                            <a:schemeClr val="bg1"/>
                          </a:solidFill>
                        </a:rPr>
                        <a:t>DEPENDENCIES</a:t>
                      </a:r>
                      <a:endParaRPr lang="en-US" sz="1400" b="0" i="1">
                        <a:solidFill>
                          <a:schemeClr val="bg1"/>
                        </a:solidFill>
                      </a:endParaRPr>
                    </a:p>
                  </a:txBody>
                  <a:tcPr marL="0" marR="0"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465703060"/>
                  </a:ext>
                </a:extLst>
              </a:tr>
              <a:tr h="268545">
                <a:tc>
                  <a:txBody>
                    <a:bodyPr/>
                    <a:lstStyle/>
                    <a:p>
                      <a:pPr algn="ctr"/>
                      <a:r>
                        <a:rPr lang="en-US" sz="1200" b="0" i="1">
                          <a:solidFill>
                            <a:schemeClr val="bg1"/>
                          </a:solidFill>
                        </a:rPr>
                        <a:t>Roles or departments involved</a:t>
                      </a:r>
                    </a:p>
                  </a:txBody>
                  <a:tcPr marL="0" marR="0" marT="0" marB="0">
                    <a:lnL>
                      <a:noFill/>
                    </a:lnL>
                    <a:lnR>
                      <a:noFill/>
                    </a:lnR>
                    <a:lnT>
                      <a:noFill/>
                    </a:lnT>
                    <a:lnB>
                      <a:noFill/>
                    </a:lnB>
                    <a:lnTlToBr w="12700" cmpd="sng">
                      <a:noFill/>
                      <a:prstDash val="solid"/>
                    </a:lnTlToBr>
                    <a:lnBlToTr w="12700" cmpd="sng">
                      <a:noFill/>
                      <a:prstDash val="solid"/>
                    </a:lnBlToTr>
                  </a:tcPr>
                </a:tc>
                <a:tc>
                  <a:txBody>
                    <a:bodyPr/>
                    <a:lstStyle/>
                    <a:p>
                      <a:pPr algn="ctr"/>
                      <a:r>
                        <a:rPr lang="en-US" sz="1200" b="0" i="1">
                          <a:solidFill>
                            <a:schemeClr val="bg1"/>
                          </a:solidFill>
                        </a:rPr>
                        <a:t>Key items to flag</a:t>
                      </a:r>
                    </a:p>
                  </a:txBody>
                  <a:tcPr marL="0" marR="0" marT="0" marB="0">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49004481"/>
                  </a:ext>
                </a:extLst>
              </a:tr>
            </a:tbl>
          </a:graphicData>
        </a:graphic>
      </p:graphicFrame>
      <p:grpSp>
        <p:nvGrpSpPr>
          <p:cNvPr id="18" name="Group 17">
            <a:extLst>
              <a:ext uri="{FF2B5EF4-FFF2-40B4-BE49-F238E27FC236}">
                <a16:creationId xmlns:a16="http://schemas.microsoft.com/office/drawing/2014/main" id="{41C41E6F-F2BB-CF4E-86D8-8BE4559C26AE}"/>
              </a:ext>
            </a:extLst>
          </p:cNvPr>
          <p:cNvGrpSpPr/>
          <p:nvPr/>
        </p:nvGrpSpPr>
        <p:grpSpPr>
          <a:xfrm>
            <a:off x="562200" y="3617278"/>
            <a:ext cx="408347" cy="446367"/>
            <a:chOff x="3456359" y="5293440"/>
            <a:chExt cx="308881" cy="372600"/>
          </a:xfrm>
          <a:solidFill>
            <a:schemeClr val="accent2"/>
          </a:solidFill>
        </p:grpSpPr>
        <p:sp>
          <p:nvSpPr>
            <p:cNvPr id="19" name="Freeform: Shape 18">
              <a:extLst>
                <a:ext uri="{FF2B5EF4-FFF2-40B4-BE49-F238E27FC236}">
                  <a16:creationId xmlns:a16="http://schemas.microsoft.com/office/drawing/2014/main" id="{2F5713CE-52DF-7849-8D74-32B5C84EB9C7}"/>
                </a:ext>
              </a:extLst>
            </p:cNvPr>
            <p:cNvSpPr/>
            <p:nvPr/>
          </p:nvSpPr>
          <p:spPr>
            <a:xfrm>
              <a:off x="3456359" y="5293440"/>
              <a:ext cx="280080" cy="117000"/>
            </a:xfrm>
            <a:custGeom>
              <a:avLst/>
              <a:gdLst/>
              <a:ahLst/>
              <a:cxnLst>
                <a:cxn ang="3cd4">
                  <a:pos x="hc" y="t"/>
                </a:cxn>
                <a:cxn ang="cd2">
                  <a:pos x="l" y="vc"/>
                </a:cxn>
                <a:cxn ang="cd4">
                  <a:pos x="hc" y="b"/>
                </a:cxn>
                <a:cxn ang="0">
                  <a:pos x="r" y="vc"/>
                </a:cxn>
              </a:cxnLst>
              <a:rect l="l" t="t" r="r" b="b"/>
              <a:pathLst>
                <a:path w="779" h="326">
                  <a:moveTo>
                    <a:pt x="44" y="321"/>
                  </a:moveTo>
                  <a:lnTo>
                    <a:pt x="390" y="60"/>
                  </a:lnTo>
                  <a:lnTo>
                    <a:pt x="735" y="321"/>
                  </a:lnTo>
                  <a:cubicBezTo>
                    <a:pt x="740" y="325"/>
                    <a:pt x="746" y="326"/>
                    <a:pt x="751" y="326"/>
                  </a:cubicBezTo>
                  <a:cubicBezTo>
                    <a:pt x="760" y="326"/>
                    <a:pt x="768" y="322"/>
                    <a:pt x="774" y="316"/>
                  </a:cubicBezTo>
                  <a:cubicBezTo>
                    <a:pt x="783" y="304"/>
                    <a:pt x="780" y="286"/>
                    <a:pt x="768" y="277"/>
                  </a:cubicBezTo>
                  <a:lnTo>
                    <a:pt x="406" y="5"/>
                  </a:lnTo>
                  <a:cubicBezTo>
                    <a:pt x="396" y="-2"/>
                    <a:pt x="382" y="-2"/>
                    <a:pt x="374" y="5"/>
                  </a:cubicBezTo>
                  <a:lnTo>
                    <a:pt x="11" y="277"/>
                  </a:lnTo>
                  <a:cubicBezTo>
                    <a:pt x="-1" y="286"/>
                    <a:pt x="-4" y="304"/>
                    <a:pt x="5" y="316"/>
                  </a:cubicBezTo>
                  <a:cubicBezTo>
                    <a:pt x="15" y="328"/>
                    <a:pt x="32" y="329"/>
                    <a:pt x="44" y="321"/>
                  </a:cubicBezTo>
                  <a:close/>
                </a:path>
              </a:pathLst>
            </a:custGeom>
            <a:grpFill/>
            <a:ln cap="flat">
              <a:noFill/>
              <a:prstDash val="solid"/>
            </a:ln>
          </p:spPr>
          <p:txBody>
            <a:bodyPr vert="horz" wrap="none" lIns="54000" tIns="27000" rIns="54000" bIns="27000" anchor="ctr" anchorCtr="1" compatLnSpc="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hangingPunct="0"/>
              <a:endParaRPr lang="en-US" sz="1080">
                <a:ea typeface="Arial Unicode MS" pitchFamily="2"/>
                <a:cs typeface="Arial Unicode MS" pitchFamily="2"/>
              </a:endParaRPr>
            </a:p>
          </p:txBody>
        </p:sp>
        <p:sp>
          <p:nvSpPr>
            <p:cNvPr id="20" name="Freeform: Shape 19">
              <a:extLst>
                <a:ext uri="{FF2B5EF4-FFF2-40B4-BE49-F238E27FC236}">
                  <a16:creationId xmlns:a16="http://schemas.microsoft.com/office/drawing/2014/main" id="{8A76A5D4-ED4B-734A-8120-D67172A003AB}"/>
                </a:ext>
              </a:extLst>
            </p:cNvPr>
            <p:cNvSpPr/>
            <p:nvPr/>
          </p:nvSpPr>
          <p:spPr>
            <a:xfrm>
              <a:off x="3456720" y="5334840"/>
              <a:ext cx="308520" cy="331200"/>
            </a:xfrm>
            <a:custGeom>
              <a:avLst/>
              <a:gdLst/>
              <a:ahLst/>
              <a:cxnLst>
                <a:cxn ang="3cd4">
                  <a:pos x="hc" y="t"/>
                </a:cxn>
                <a:cxn ang="cd2">
                  <a:pos x="l" y="vc"/>
                </a:cxn>
                <a:cxn ang="cd4">
                  <a:pos x="hc" y="b"/>
                </a:cxn>
                <a:cxn ang="0">
                  <a:pos x="r" y="vc"/>
                </a:cxn>
              </a:cxnLst>
              <a:rect l="l" t="t" r="r" b="b"/>
              <a:pathLst>
                <a:path w="858" h="921">
                  <a:moveTo>
                    <a:pt x="564" y="641"/>
                  </a:moveTo>
                  <a:cubicBezTo>
                    <a:pt x="566" y="638"/>
                    <a:pt x="569" y="635"/>
                    <a:pt x="571" y="633"/>
                  </a:cubicBezTo>
                  <a:cubicBezTo>
                    <a:pt x="573" y="630"/>
                    <a:pt x="577" y="628"/>
                    <a:pt x="578" y="626"/>
                  </a:cubicBezTo>
                  <a:lnTo>
                    <a:pt x="793" y="841"/>
                  </a:lnTo>
                  <a:lnTo>
                    <a:pt x="778" y="856"/>
                  </a:lnTo>
                  <a:close/>
                  <a:moveTo>
                    <a:pt x="415" y="644"/>
                  </a:moveTo>
                  <a:cubicBezTo>
                    <a:pt x="369" y="644"/>
                    <a:pt x="328" y="626"/>
                    <a:pt x="297" y="595"/>
                  </a:cubicBezTo>
                  <a:cubicBezTo>
                    <a:pt x="232" y="530"/>
                    <a:pt x="232" y="423"/>
                    <a:pt x="297" y="358"/>
                  </a:cubicBezTo>
                  <a:cubicBezTo>
                    <a:pt x="328" y="327"/>
                    <a:pt x="369" y="309"/>
                    <a:pt x="415" y="309"/>
                  </a:cubicBezTo>
                  <a:cubicBezTo>
                    <a:pt x="459" y="309"/>
                    <a:pt x="501" y="327"/>
                    <a:pt x="532" y="358"/>
                  </a:cubicBezTo>
                  <a:cubicBezTo>
                    <a:pt x="597" y="423"/>
                    <a:pt x="597" y="530"/>
                    <a:pt x="532" y="595"/>
                  </a:cubicBezTo>
                  <a:cubicBezTo>
                    <a:pt x="501" y="626"/>
                    <a:pt x="459" y="644"/>
                    <a:pt x="415" y="644"/>
                  </a:cubicBezTo>
                  <a:close/>
                  <a:moveTo>
                    <a:pt x="54" y="314"/>
                  </a:moveTo>
                  <a:lnTo>
                    <a:pt x="390" y="60"/>
                  </a:lnTo>
                  <a:lnTo>
                    <a:pt x="725" y="314"/>
                  </a:lnTo>
                  <a:lnTo>
                    <a:pt x="725" y="696"/>
                  </a:lnTo>
                  <a:lnTo>
                    <a:pt x="611" y="580"/>
                  </a:lnTo>
                  <a:cubicBezTo>
                    <a:pt x="654" y="498"/>
                    <a:pt x="642" y="390"/>
                    <a:pt x="571" y="320"/>
                  </a:cubicBezTo>
                  <a:cubicBezTo>
                    <a:pt x="529" y="278"/>
                    <a:pt x="475" y="256"/>
                    <a:pt x="415" y="256"/>
                  </a:cubicBezTo>
                  <a:cubicBezTo>
                    <a:pt x="356" y="256"/>
                    <a:pt x="300" y="278"/>
                    <a:pt x="259" y="320"/>
                  </a:cubicBezTo>
                  <a:cubicBezTo>
                    <a:pt x="173" y="407"/>
                    <a:pt x="173" y="548"/>
                    <a:pt x="259" y="633"/>
                  </a:cubicBezTo>
                  <a:cubicBezTo>
                    <a:pt x="300" y="675"/>
                    <a:pt x="356" y="699"/>
                    <a:pt x="415" y="699"/>
                  </a:cubicBezTo>
                  <a:cubicBezTo>
                    <a:pt x="451" y="699"/>
                    <a:pt x="487" y="689"/>
                    <a:pt x="519" y="672"/>
                  </a:cubicBezTo>
                  <a:lnTo>
                    <a:pt x="578" y="733"/>
                  </a:lnTo>
                  <a:lnTo>
                    <a:pt x="54" y="733"/>
                  </a:lnTo>
                  <a:close/>
                  <a:moveTo>
                    <a:pt x="851" y="821"/>
                  </a:moveTo>
                  <a:lnTo>
                    <a:pt x="778" y="749"/>
                  </a:lnTo>
                  <a:lnTo>
                    <a:pt x="778" y="299"/>
                  </a:lnTo>
                  <a:cubicBezTo>
                    <a:pt x="778" y="291"/>
                    <a:pt x="775" y="283"/>
                    <a:pt x="768" y="278"/>
                  </a:cubicBezTo>
                  <a:lnTo>
                    <a:pt x="406" y="4"/>
                  </a:lnTo>
                  <a:cubicBezTo>
                    <a:pt x="396" y="-1"/>
                    <a:pt x="382" y="-1"/>
                    <a:pt x="374" y="4"/>
                  </a:cubicBezTo>
                  <a:lnTo>
                    <a:pt x="11" y="278"/>
                  </a:lnTo>
                  <a:cubicBezTo>
                    <a:pt x="4" y="283"/>
                    <a:pt x="0" y="291"/>
                    <a:pt x="0" y="299"/>
                  </a:cubicBezTo>
                  <a:lnTo>
                    <a:pt x="0" y="759"/>
                  </a:lnTo>
                  <a:cubicBezTo>
                    <a:pt x="0" y="774"/>
                    <a:pt x="12" y="786"/>
                    <a:pt x="27" y="786"/>
                  </a:cubicBezTo>
                  <a:lnTo>
                    <a:pt x="633" y="786"/>
                  </a:lnTo>
                  <a:lnTo>
                    <a:pt x="759" y="913"/>
                  </a:lnTo>
                  <a:cubicBezTo>
                    <a:pt x="764" y="918"/>
                    <a:pt x="771" y="921"/>
                    <a:pt x="778" y="921"/>
                  </a:cubicBezTo>
                  <a:cubicBezTo>
                    <a:pt x="785" y="921"/>
                    <a:pt x="792" y="918"/>
                    <a:pt x="797" y="913"/>
                  </a:cubicBezTo>
                  <a:lnTo>
                    <a:pt x="851" y="860"/>
                  </a:lnTo>
                  <a:cubicBezTo>
                    <a:pt x="861" y="848"/>
                    <a:pt x="861" y="832"/>
                    <a:pt x="851" y="821"/>
                  </a:cubicBezTo>
                  <a:close/>
                </a:path>
              </a:pathLst>
            </a:custGeom>
            <a:grpFill/>
            <a:ln cap="flat">
              <a:noFill/>
              <a:prstDash val="solid"/>
            </a:ln>
          </p:spPr>
          <p:txBody>
            <a:bodyPr vert="horz" wrap="none" lIns="54000" tIns="27000" rIns="54000" bIns="27000" anchor="ctr" anchorCtr="1" compatLnSpc="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hangingPunct="0"/>
              <a:endParaRPr lang="en-US" sz="1080">
                <a:ea typeface="Arial Unicode MS" pitchFamily="2"/>
                <a:cs typeface="Arial Unicode MS" pitchFamily="2"/>
              </a:endParaRPr>
            </a:p>
          </p:txBody>
        </p:sp>
        <p:sp>
          <p:nvSpPr>
            <p:cNvPr id="21" name="Freeform: Shape 20">
              <a:extLst>
                <a:ext uri="{FF2B5EF4-FFF2-40B4-BE49-F238E27FC236}">
                  <a16:creationId xmlns:a16="http://schemas.microsoft.com/office/drawing/2014/main" id="{D092A5CE-765C-5A4C-9DF7-B98D0ACA1DEB}"/>
                </a:ext>
              </a:extLst>
            </p:cNvPr>
            <p:cNvSpPr/>
            <p:nvPr/>
          </p:nvSpPr>
          <p:spPr>
            <a:xfrm>
              <a:off x="3565800" y="5527080"/>
              <a:ext cx="79920" cy="31680"/>
            </a:xfrm>
            <a:custGeom>
              <a:avLst/>
              <a:gdLst/>
              <a:ahLst/>
              <a:cxnLst>
                <a:cxn ang="3cd4">
                  <a:pos x="hc" y="t"/>
                </a:cxn>
                <a:cxn ang="cd2">
                  <a:pos x="l" y="vc"/>
                </a:cxn>
                <a:cxn ang="cd4">
                  <a:pos x="hc" y="b"/>
                </a:cxn>
                <a:cxn ang="0">
                  <a:pos x="r" y="vc"/>
                </a:cxn>
              </a:cxnLst>
              <a:rect l="l" t="t" r="r" b="b"/>
              <a:pathLst>
                <a:path w="223" h="89">
                  <a:moveTo>
                    <a:pt x="215" y="8"/>
                  </a:moveTo>
                  <a:cubicBezTo>
                    <a:pt x="203" y="-3"/>
                    <a:pt x="187" y="-3"/>
                    <a:pt x="176" y="8"/>
                  </a:cubicBezTo>
                  <a:cubicBezTo>
                    <a:pt x="139" y="45"/>
                    <a:pt x="82" y="45"/>
                    <a:pt x="46" y="8"/>
                  </a:cubicBezTo>
                  <a:cubicBezTo>
                    <a:pt x="34" y="-3"/>
                    <a:pt x="18" y="-3"/>
                    <a:pt x="8" y="8"/>
                  </a:cubicBezTo>
                  <a:cubicBezTo>
                    <a:pt x="-3" y="18"/>
                    <a:pt x="-3" y="36"/>
                    <a:pt x="8" y="46"/>
                  </a:cubicBezTo>
                  <a:cubicBezTo>
                    <a:pt x="36" y="74"/>
                    <a:pt x="73" y="89"/>
                    <a:pt x="111" y="89"/>
                  </a:cubicBezTo>
                  <a:cubicBezTo>
                    <a:pt x="148" y="89"/>
                    <a:pt x="185" y="74"/>
                    <a:pt x="215" y="46"/>
                  </a:cubicBezTo>
                  <a:cubicBezTo>
                    <a:pt x="225" y="36"/>
                    <a:pt x="225" y="18"/>
                    <a:pt x="215" y="8"/>
                  </a:cubicBezTo>
                  <a:close/>
                </a:path>
              </a:pathLst>
            </a:custGeom>
            <a:grpFill/>
            <a:ln cap="flat">
              <a:noFill/>
              <a:prstDash val="solid"/>
            </a:ln>
          </p:spPr>
          <p:txBody>
            <a:bodyPr vert="horz" wrap="none" lIns="54000" tIns="27000" rIns="54000" bIns="27000" anchor="ctr" anchorCtr="1" compatLnSpc="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hangingPunct="0"/>
              <a:endParaRPr lang="en-US" sz="1080">
                <a:ea typeface="Arial Unicode MS" pitchFamily="2"/>
                <a:cs typeface="Arial Unicode MS" pitchFamily="2"/>
              </a:endParaRPr>
            </a:p>
          </p:txBody>
        </p:sp>
      </p:grpSp>
      <p:cxnSp>
        <p:nvCxnSpPr>
          <p:cNvPr id="25" name="Straight Connector 24">
            <a:extLst>
              <a:ext uri="{FF2B5EF4-FFF2-40B4-BE49-F238E27FC236}">
                <a16:creationId xmlns:a16="http://schemas.microsoft.com/office/drawing/2014/main" id="{5978526F-548B-2AD6-2D7D-9D5F6C5B29E2}"/>
              </a:ext>
            </a:extLst>
          </p:cNvPr>
          <p:cNvCxnSpPr/>
          <p:nvPr/>
        </p:nvCxnSpPr>
        <p:spPr>
          <a:xfrm>
            <a:off x="1059592" y="3980326"/>
            <a:ext cx="457200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26" name="Freeform 341">
            <a:extLst>
              <a:ext uri="{FF2B5EF4-FFF2-40B4-BE49-F238E27FC236}">
                <a16:creationId xmlns:a16="http://schemas.microsoft.com/office/drawing/2014/main" id="{3A24021A-6BCB-64B1-00E5-92D93C141DF2}"/>
              </a:ext>
            </a:extLst>
          </p:cNvPr>
          <p:cNvSpPr>
            <a:spLocks noChangeArrowheads="1"/>
          </p:cNvSpPr>
          <p:nvPr/>
        </p:nvSpPr>
        <p:spPr bwMode="auto">
          <a:xfrm>
            <a:off x="6215955" y="3505200"/>
            <a:ext cx="5698953" cy="1994026"/>
          </a:xfrm>
          <a:prstGeom prst="flowChartAlternateProcess">
            <a:avLst/>
          </a:prstGeom>
          <a:solidFill>
            <a:schemeClr val="accent2"/>
          </a:solidFill>
          <a:ln>
            <a:noFill/>
          </a:ln>
          <a:effectLst/>
        </p:spPr>
        <p:txBody>
          <a:bodyPr wrap="none"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s-MX" sz="1440"/>
          </a:p>
        </p:txBody>
      </p:sp>
      <p:cxnSp>
        <p:nvCxnSpPr>
          <p:cNvPr id="27" name="Straight Connector 26">
            <a:extLst>
              <a:ext uri="{FF2B5EF4-FFF2-40B4-BE49-F238E27FC236}">
                <a16:creationId xmlns:a16="http://schemas.microsoft.com/office/drawing/2014/main" id="{5F9A4AB4-BC25-09EC-B8D9-05232365E122}"/>
              </a:ext>
            </a:extLst>
          </p:cNvPr>
          <p:cNvCxnSpPr/>
          <p:nvPr/>
        </p:nvCxnSpPr>
        <p:spPr>
          <a:xfrm>
            <a:off x="6984142" y="3980326"/>
            <a:ext cx="4572000" cy="0"/>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139382D6-DC5E-D461-7D33-EB75D4F50111}"/>
              </a:ext>
            </a:extLst>
          </p:cNvPr>
          <p:cNvSpPr txBox="1"/>
          <p:nvPr/>
        </p:nvSpPr>
        <p:spPr>
          <a:xfrm>
            <a:off x="6904622" y="3616723"/>
            <a:ext cx="3892062" cy="338554"/>
          </a:xfrm>
          <a:prstGeom prst="rect">
            <a:avLst/>
          </a:prstGeom>
          <a:noFill/>
        </p:spPr>
        <p:txBody>
          <a:bodyPr wrap="square">
            <a:spAutoFit/>
          </a:bodyPr>
          <a:lstStyle/>
          <a:p>
            <a:r>
              <a:rPr lang="en-US" sz="1600" b="1" kern="1200">
                <a:solidFill>
                  <a:schemeClr val="tx2"/>
                </a:solidFill>
                <a:effectLst/>
                <a:latin typeface="+mn-lt"/>
                <a:ea typeface="Roboto Medium"/>
                <a:cs typeface="Poppins Medium"/>
              </a:rPr>
              <a:t>RISKS &amp; MITIGATIONS</a:t>
            </a:r>
            <a:endParaRPr lang="en-US" sz="1600" b="1">
              <a:solidFill>
                <a:schemeClr val="tx2"/>
              </a:solidFill>
            </a:endParaRPr>
          </a:p>
        </p:txBody>
      </p:sp>
      <p:sp>
        <p:nvSpPr>
          <p:cNvPr id="30" name="TextBox 29">
            <a:extLst>
              <a:ext uri="{FF2B5EF4-FFF2-40B4-BE49-F238E27FC236}">
                <a16:creationId xmlns:a16="http://schemas.microsoft.com/office/drawing/2014/main" id="{8220297C-59ED-9163-0913-74BB97502763}"/>
              </a:ext>
            </a:extLst>
          </p:cNvPr>
          <p:cNvSpPr txBox="1"/>
          <p:nvPr/>
        </p:nvSpPr>
        <p:spPr>
          <a:xfrm>
            <a:off x="6483177" y="4051915"/>
            <a:ext cx="5385918" cy="1021883"/>
          </a:xfrm>
          <a:prstGeom prst="rect">
            <a:avLst/>
          </a:prstGeom>
          <a:noFill/>
        </p:spPr>
        <p:txBody>
          <a:bodyPr wrap="square">
            <a:spAutoFit/>
          </a:bodyPr>
          <a:lstStyle/>
          <a:p>
            <a:pPr marL="285750" indent="-285750">
              <a:lnSpc>
                <a:spcPct val="150000"/>
              </a:lnSpc>
              <a:buFont typeface="Wingdings" panose="05000000000000000000" pitchFamily="2" charset="2"/>
              <a:buChar char="q"/>
            </a:pPr>
            <a:r>
              <a:rPr lang="en-US" sz="1400"/>
              <a:t>RISK: [timeline delay] → [mitigation]</a:t>
            </a:r>
          </a:p>
          <a:p>
            <a:pPr marL="285750" indent="-285750">
              <a:lnSpc>
                <a:spcPct val="150000"/>
              </a:lnSpc>
              <a:buFont typeface="Wingdings" panose="05000000000000000000" pitchFamily="2" charset="2"/>
              <a:buChar char="q"/>
            </a:pPr>
            <a:r>
              <a:rPr lang="en-US" sz="1400"/>
              <a:t>RISK: [budget constraints] → [mitigation]</a:t>
            </a:r>
          </a:p>
          <a:p>
            <a:pPr marL="285750" indent="-285750">
              <a:lnSpc>
                <a:spcPct val="150000"/>
              </a:lnSpc>
              <a:buFont typeface="Wingdings" panose="05000000000000000000" pitchFamily="2" charset="2"/>
              <a:buChar char="q"/>
            </a:pPr>
            <a:r>
              <a:rPr lang="en-US" sz="1400"/>
              <a:t>RISK: [change resistance] → [change management plan]</a:t>
            </a:r>
          </a:p>
        </p:txBody>
      </p:sp>
      <p:graphicFrame>
        <p:nvGraphicFramePr>
          <p:cNvPr id="14" name="Table 13">
            <a:extLst>
              <a:ext uri="{FF2B5EF4-FFF2-40B4-BE49-F238E27FC236}">
                <a16:creationId xmlns:a16="http://schemas.microsoft.com/office/drawing/2014/main" id="{8F2C1B91-C490-FC01-BE2F-197030B64675}"/>
              </a:ext>
            </a:extLst>
          </p:cNvPr>
          <p:cNvGraphicFramePr>
            <a:graphicFrameLocks noGrp="1"/>
          </p:cNvGraphicFramePr>
          <p:nvPr>
            <p:extLst>
              <p:ext uri="{D42A27DB-BD31-4B8C-83A1-F6EECF244321}">
                <p14:modId xmlns:p14="http://schemas.microsoft.com/office/powerpoint/2010/main" val="1756425190"/>
              </p:ext>
            </p:extLst>
          </p:nvPr>
        </p:nvGraphicFramePr>
        <p:xfrm>
          <a:off x="6215955" y="898266"/>
          <a:ext cx="5760720" cy="2441145"/>
        </p:xfrm>
        <a:graphic>
          <a:graphicData uri="http://schemas.openxmlformats.org/drawingml/2006/table">
            <a:tbl>
              <a:tblPr firstRow="1" bandRow="1">
                <a:tableStyleId>{5940675A-B579-460E-94D1-54222C63F5DA}</a:tableStyleId>
              </a:tblPr>
              <a:tblGrid>
                <a:gridCol w="2095126">
                  <a:extLst>
                    <a:ext uri="{9D8B030D-6E8A-4147-A177-3AD203B41FA5}">
                      <a16:colId xmlns:a16="http://schemas.microsoft.com/office/drawing/2014/main" val="3463484203"/>
                    </a:ext>
                  </a:extLst>
                </a:gridCol>
                <a:gridCol w="1745354">
                  <a:extLst>
                    <a:ext uri="{9D8B030D-6E8A-4147-A177-3AD203B41FA5}">
                      <a16:colId xmlns:a16="http://schemas.microsoft.com/office/drawing/2014/main" val="1481235778"/>
                    </a:ext>
                  </a:extLst>
                </a:gridCol>
                <a:gridCol w="1920240">
                  <a:extLst>
                    <a:ext uri="{9D8B030D-6E8A-4147-A177-3AD203B41FA5}">
                      <a16:colId xmlns:a16="http://schemas.microsoft.com/office/drawing/2014/main" val="173217305"/>
                    </a:ext>
                  </a:extLst>
                </a:gridCol>
              </a:tblGrid>
              <a:tr h="0">
                <a:tc gridSpan="3">
                  <a:txBody>
                    <a:bodyPr/>
                    <a:lstStyle/>
                    <a:p>
                      <a:pPr algn="l"/>
                      <a:r>
                        <a:rPr lang="en-US" sz="1400" b="1">
                          <a:solidFill>
                            <a:schemeClr val="bg1"/>
                          </a:solidFill>
                        </a:rPr>
                        <a:t>EXAMPLE: 90 DAY COMMITMENT PLAN </a:t>
                      </a:r>
                      <a:r>
                        <a:rPr lang="en-US" sz="1200" b="0" i="1">
                          <a:solidFill>
                            <a:schemeClr val="bg1">
                              <a:lumMod val="85000"/>
                            </a:schemeClr>
                          </a:solidFill>
                        </a:rPr>
                        <a:t>(pending proposal approval)</a:t>
                      </a:r>
                      <a:endParaRPr lang="en-US" sz="1400" b="0" i="1">
                        <a:solidFill>
                          <a:schemeClr val="bg1">
                            <a:lumMod val="85000"/>
                          </a:schemeClr>
                        </a:solidFill>
                      </a:endParaRPr>
                    </a:p>
                  </a:txBody>
                  <a:tcPr marT="91440" marB="9144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9525" cap="flat" cmpd="sng" algn="ctr">
                      <a:solidFill>
                        <a:schemeClr val="tx2"/>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hMerge="1">
                  <a:txBody>
                    <a:bodyPr/>
                    <a:lstStyle/>
                    <a:p>
                      <a:pPr algn="l"/>
                      <a:endParaRPr lang="en-US" sz="1200" b="1">
                        <a:solidFill>
                          <a:schemeClr val="accent2"/>
                        </a:solidFill>
                      </a:endParaRP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hMerge="1">
                  <a:txBody>
                    <a:bodyPr/>
                    <a:lstStyle/>
                    <a:p>
                      <a:pPr algn="l"/>
                      <a:endParaRPr lang="en-US" sz="1200" b="1">
                        <a:solidFill>
                          <a:schemeClr val="accent2"/>
                        </a:solidFill>
                      </a:endParaRPr>
                    </a:p>
                  </a:txBody>
                  <a:tcPr marT="91440" marB="9144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869986390"/>
                  </a:ext>
                </a:extLst>
              </a:tr>
              <a:tr h="33225">
                <a:tc gridSpan="3">
                  <a:txBody>
                    <a:bodyPr/>
                    <a:lstStyle/>
                    <a:p>
                      <a:pPr algn="l"/>
                      <a:endParaRPr lang="en-US" sz="100" b="0" i="1">
                        <a:solidFill>
                          <a:schemeClr val="tx1">
                            <a:lumMod val="65000"/>
                            <a:lumOff val="35000"/>
                          </a:schemeClr>
                        </a:solidFill>
                      </a:endParaRPr>
                    </a:p>
                  </a:txBody>
                  <a:tcPr marL="0" marR="0" marT="0" marB="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l"/>
                      <a:endParaRPr lang="en-US" sz="1200" b="0" i="1">
                        <a:solidFill>
                          <a:schemeClr val="tx1">
                            <a:lumMod val="65000"/>
                            <a:lumOff val="35000"/>
                          </a:schemeClr>
                        </a:solidFill>
                      </a:endParaRPr>
                    </a:p>
                  </a:txBody>
                  <a:tcPr marT="91440" marB="91440"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tx2"/>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l"/>
                      <a:endParaRPr lang="en-US" sz="1200" b="0" i="1">
                        <a:solidFill>
                          <a:schemeClr val="tx1">
                            <a:lumMod val="65000"/>
                            <a:lumOff val="35000"/>
                          </a:schemeClr>
                        </a:solidFill>
                      </a:endParaRPr>
                    </a:p>
                  </a:txBody>
                  <a:tcPr marT="91440" marB="91440"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tx2"/>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48153245"/>
                  </a:ext>
                </a:extLst>
              </a:tr>
              <a:tr h="233602">
                <a:tc>
                  <a:txBody>
                    <a:bodyPr/>
                    <a:lstStyle/>
                    <a:p>
                      <a:pPr algn="l"/>
                      <a:r>
                        <a:rPr lang="en-US" sz="1200" b="1">
                          <a:solidFill>
                            <a:schemeClr val="tx1">
                              <a:lumMod val="65000"/>
                              <a:lumOff val="35000"/>
                            </a:schemeClr>
                          </a:solidFill>
                        </a:rPr>
                        <a:t>30 DAYS</a:t>
                      </a:r>
                      <a:endParaRPr lang="en-US" sz="1200" b="0" i="1">
                        <a:solidFill>
                          <a:schemeClr val="tx1">
                            <a:lumMod val="65000"/>
                            <a:lumOff val="35000"/>
                          </a:schemeClr>
                        </a:solidFill>
                      </a:endParaRPr>
                    </a:p>
                  </a:txBody>
                  <a:tcPr marT="91440" marB="91440" anchor="ctr">
                    <a:lnL w="38100" cap="flat" cmpd="sng" algn="ctr">
                      <a:noFill/>
                      <a:prstDash val="solid"/>
                      <a:round/>
                      <a:headEnd type="none" w="med" len="med"/>
                      <a:tailEnd type="none" w="med" len="med"/>
                    </a:lnL>
                    <a:lnR w="28575" cap="flat" cmpd="sng" algn="ctr">
                      <a:solidFill>
                        <a:schemeClr val="bg1"/>
                      </a:solidFill>
                      <a:prstDash val="solid"/>
                      <a:round/>
                      <a:headEnd type="none" w="med" len="med"/>
                      <a:tailEnd type="none" w="med" len="med"/>
                    </a:lnR>
                    <a:lnT w="38100" cap="flat" cmpd="sng" algn="ctr">
                      <a:no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pPr algn="l"/>
                      <a:r>
                        <a:rPr lang="en-US" sz="1200" b="1" i="0">
                          <a:solidFill>
                            <a:schemeClr val="tx1">
                              <a:lumMod val="65000"/>
                              <a:lumOff val="35000"/>
                            </a:schemeClr>
                          </a:solidFill>
                        </a:rPr>
                        <a:t>60 DAYS</a:t>
                      </a:r>
                      <a:endParaRPr lang="en-US" sz="1200" b="0" i="0">
                        <a:solidFill>
                          <a:schemeClr val="tx1">
                            <a:lumMod val="65000"/>
                            <a:lumOff val="35000"/>
                          </a:schemeClr>
                        </a:solidFill>
                      </a:endParaRPr>
                    </a:p>
                  </a:txBody>
                  <a:tcPr marT="91440" marB="9144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38100" cap="flat" cmpd="sng" algn="ctr">
                      <a:no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pPr algn="l"/>
                      <a:r>
                        <a:rPr lang="en-US" sz="1200" b="1" i="0">
                          <a:solidFill>
                            <a:schemeClr val="tx1">
                              <a:lumMod val="65000"/>
                              <a:lumOff val="35000"/>
                            </a:schemeClr>
                          </a:solidFill>
                        </a:rPr>
                        <a:t>90 DAYS</a:t>
                      </a:r>
                    </a:p>
                  </a:txBody>
                  <a:tcPr marT="91440" marB="91440" anchor="ctr">
                    <a:lnL w="28575" cap="flat" cmpd="sng" algn="ctr">
                      <a:solidFill>
                        <a:schemeClr val="bg1"/>
                      </a:solid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2"/>
                    </a:solidFill>
                  </a:tcPr>
                </a:tc>
                <a:extLst>
                  <a:ext uri="{0D108BD9-81ED-4DB2-BD59-A6C34878D82A}">
                    <a16:rowId xmlns:a16="http://schemas.microsoft.com/office/drawing/2014/main" val="372530053"/>
                  </a:ext>
                </a:extLst>
              </a:tr>
              <a:tr h="1453611">
                <a:tc>
                  <a:txBody>
                    <a:bodyPr/>
                    <a:lstStyle/>
                    <a:p>
                      <a:pPr marL="171450" marR="0" lvl="0" indent="-171450" algn="l" defTabSz="91436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a:solidFill>
                            <a:schemeClr val="tx1"/>
                          </a:solidFill>
                        </a:rPr>
                        <a:t>Create current process map </a:t>
                      </a:r>
                    </a:p>
                    <a:p>
                      <a:pPr marL="171450" indent="-171450" algn="l">
                        <a:buFont typeface="Arial" panose="020B0604020202020204" pitchFamily="34" charset="0"/>
                        <a:buChar char="•"/>
                      </a:pPr>
                      <a:r>
                        <a:rPr lang="en-US" sz="1200" b="0" i="0">
                          <a:solidFill>
                            <a:schemeClr val="tx1"/>
                          </a:solidFill>
                        </a:rPr>
                        <a:t>Develop project charter and implementation plan</a:t>
                      </a:r>
                    </a:p>
                    <a:p>
                      <a:pPr marL="171450" indent="-171450" algn="l">
                        <a:buFont typeface="Arial" panose="020B0604020202020204" pitchFamily="34" charset="0"/>
                        <a:buChar char="•"/>
                      </a:pPr>
                      <a:r>
                        <a:rPr lang="en-US" sz="1200" b="0" i="0">
                          <a:solidFill>
                            <a:schemeClr val="tx1"/>
                          </a:solidFill>
                        </a:rPr>
                        <a:t>Communicate to relevant stakeholders, meeting cadence</a:t>
                      </a:r>
                    </a:p>
                  </a:txBody>
                  <a:tcPr marT="91440" marB="91440">
                    <a:lnL w="38100" cap="flat" cmpd="sng" algn="ctr">
                      <a:no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pPr marL="171450" indent="-171450" algn="l">
                        <a:buFont typeface="Arial" panose="020B0604020202020204" pitchFamily="34" charset="0"/>
                        <a:buChar char="•"/>
                      </a:pPr>
                      <a:r>
                        <a:rPr lang="en-US" sz="1200" b="0" i="0">
                          <a:solidFill>
                            <a:schemeClr val="tx1"/>
                          </a:solidFill>
                        </a:rPr>
                        <a:t>Establish workgroup, structure (e.g., project manager, steering committee, workgroups)</a:t>
                      </a:r>
                    </a:p>
                    <a:p>
                      <a:pPr marL="171450" indent="-171450" algn="l">
                        <a:buFont typeface="Arial" panose="020B0604020202020204" pitchFamily="34" charset="0"/>
                        <a:buChar char="•"/>
                      </a:pPr>
                      <a:r>
                        <a:rPr lang="en-US" sz="1200" b="0" i="0">
                          <a:solidFill>
                            <a:schemeClr val="tx1"/>
                          </a:solidFill>
                        </a:rPr>
                        <a:t>Finalize resourcing needs</a:t>
                      </a:r>
                    </a:p>
                  </a:txBody>
                  <a:tcPr marT="91440" marB="91440">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pPr marL="171450" indent="-171450" algn="l">
                        <a:buFont typeface="Arial" panose="020B0604020202020204" pitchFamily="34" charset="0"/>
                        <a:buChar char="•"/>
                      </a:pPr>
                      <a:r>
                        <a:rPr lang="en-US" sz="1200" b="0" i="0">
                          <a:solidFill>
                            <a:schemeClr val="tx1"/>
                          </a:solidFill>
                        </a:rPr>
                        <a:t>Finalize the implementation approach and confirm timeline</a:t>
                      </a:r>
                    </a:p>
                    <a:p>
                      <a:pPr marL="171450" indent="-171450" algn="l">
                        <a:buFont typeface="Arial" panose="020B0604020202020204" pitchFamily="34" charset="0"/>
                        <a:buChar char="•"/>
                      </a:pPr>
                      <a:r>
                        <a:rPr lang="en-US" sz="1200" b="0" i="0">
                          <a:solidFill>
                            <a:schemeClr val="tx1"/>
                          </a:solidFill>
                        </a:rPr>
                        <a:t>Begin implementation or pilot the proposed solution</a:t>
                      </a:r>
                    </a:p>
                  </a:txBody>
                  <a:tcPr marT="91440" marB="91440">
                    <a:lnL w="28575" cap="flat" cmpd="sng" algn="ctr">
                      <a:solidFill>
                        <a:schemeClr val="bg1"/>
                      </a:solidFill>
                      <a:prstDash val="solid"/>
                      <a:round/>
                      <a:headEnd type="none" w="med" len="med"/>
                      <a:tailEnd type="none" w="med" len="med"/>
                    </a:lnL>
                    <a:lnR w="38100" cap="flat" cmpd="sng" algn="ctr">
                      <a:noFill/>
                      <a:prstDash val="solid"/>
                      <a:round/>
                      <a:headEnd type="none" w="med" len="med"/>
                      <a:tailEnd type="none" w="med" len="med"/>
                    </a:lnR>
                    <a:lnT w="28575" cap="flat" cmpd="sng" algn="ctr">
                      <a:solidFill>
                        <a:schemeClr val="bg1"/>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extLst>
                  <a:ext uri="{0D108BD9-81ED-4DB2-BD59-A6C34878D82A}">
                    <a16:rowId xmlns:a16="http://schemas.microsoft.com/office/drawing/2014/main" val="3884667577"/>
                  </a:ext>
                </a:extLst>
              </a:tr>
            </a:tbl>
          </a:graphicData>
        </a:graphic>
      </p:graphicFrame>
      <p:pic>
        <p:nvPicPr>
          <p:cNvPr id="22" name="Graphic 21" descr="Warning with solid fill">
            <a:extLst>
              <a:ext uri="{FF2B5EF4-FFF2-40B4-BE49-F238E27FC236}">
                <a16:creationId xmlns:a16="http://schemas.microsoft.com/office/drawing/2014/main" id="{F2DC3E33-ACF6-200B-2EF4-73C8688C430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29977" y="3571380"/>
            <a:ext cx="483816" cy="483816"/>
          </a:xfrm>
          <a:prstGeom prst="rect">
            <a:avLst/>
          </a:prstGeom>
        </p:spPr>
      </p:pic>
      <p:sp>
        <p:nvSpPr>
          <p:cNvPr id="23" name="Slide Number Placeholder 1">
            <a:extLst>
              <a:ext uri="{FF2B5EF4-FFF2-40B4-BE49-F238E27FC236}">
                <a16:creationId xmlns:a16="http://schemas.microsoft.com/office/drawing/2014/main" id="{1DFED4CD-2E08-4840-CBBA-128B9075F4F2}"/>
              </a:ext>
            </a:extLst>
          </p:cNvPr>
          <p:cNvSpPr>
            <a:spLocks noGrp="1"/>
          </p:cNvSpPr>
          <p:nvPr>
            <p:ph type="sldNum" sz="quarter" idx="4"/>
          </p:nvPr>
        </p:nvSpPr>
        <p:spPr>
          <a:xfrm>
            <a:off x="306277" y="6389689"/>
            <a:ext cx="1143001" cy="365125"/>
          </a:xfrm>
        </p:spPr>
        <p:txBody>
          <a:bodyPr/>
          <a:lstStyle/>
          <a:p>
            <a:fld id="{643BEF58-6BE5-4142-9D09-EF73C7FB9E39}" type="slidenum">
              <a:rPr lang="en-US" smtClean="0"/>
              <a:pPr/>
              <a:t>8</a:t>
            </a:fld>
            <a:endParaRPr lang="en-US"/>
          </a:p>
        </p:txBody>
      </p:sp>
      <p:sp>
        <p:nvSpPr>
          <p:cNvPr id="32" name="Rectangle 31">
            <a:extLst>
              <a:ext uri="{FF2B5EF4-FFF2-40B4-BE49-F238E27FC236}">
                <a16:creationId xmlns:a16="http://schemas.microsoft.com/office/drawing/2014/main" id="{72B1A642-7DF4-F262-7845-CF78FC0F622E}"/>
              </a:ext>
            </a:extLst>
          </p:cNvPr>
          <p:cNvSpPr/>
          <p:nvPr/>
        </p:nvSpPr>
        <p:spPr>
          <a:xfrm>
            <a:off x="9892936" y="241315"/>
            <a:ext cx="1946639" cy="505873"/>
          </a:xfrm>
          <a:prstGeom prst="rect">
            <a:avLst/>
          </a:prstGeom>
          <a:solidFill>
            <a:srgbClr val="C00000"/>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a:t>DRAFT</a:t>
            </a:r>
          </a:p>
          <a:p>
            <a:pPr algn="ctr"/>
            <a:r>
              <a:rPr lang="en-US" sz="1200" i="1"/>
              <a:t>To be edited by presenter</a:t>
            </a:r>
          </a:p>
        </p:txBody>
      </p:sp>
    </p:spTree>
    <p:extLst>
      <p:ext uri="{BB962C8B-B14F-4D97-AF65-F5344CB8AC3E}">
        <p14:creationId xmlns:p14="http://schemas.microsoft.com/office/powerpoint/2010/main" val="29723019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3A6C995-8D52-6776-ABF3-B8D1745F4971}"/>
              </a:ext>
            </a:extLst>
          </p:cNvPr>
          <p:cNvSpPr>
            <a:spLocks noGrp="1"/>
          </p:cNvSpPr>
          <p:nvPr>
            <p:ph type="sldNum" sz="quarter" idx="4"/>
          </p:nvPr>
        </p:nvSpPr>
        <p:spPr/>
        <p:txBody>
          <a:bodyPr/>
          <a:lstStyle/>
          <a:p>
            <a:fld id="{643BEF58-6BE5-4142-9D09-EF73C7FB9E39}" type="slidenum">
              <a:rPr lang="en-US" smtClean="0"/>
              <a:pPr/>
              <a:t>9</a:t>
            </a:fld>
            <a:endParaRPr lang="en-US"/>
          </a:p>
        </p:txBody>
      </p:sp>
      <p:sp>
        <p:nvSpPr>
          <p:cNvPr id="4" name="Title 3">
            <a:extLst>
              <a:ext uri="{FF2B5EF4-FFF2-40B4-BE49-F238E27FC236}">
                <a16:creationId xmlns:a16="http://schemas.microsoft.com/office/drawing/2014/main" id="{81E7D95D-1B32-2D60-12D3-EA3F0B08AF97}"/>
              </a:ext>
            </a:extLst>
          </p:cNvPr>
          <p:cNvSpPr>
            <a:spLocks noGrp="1"/>
          </p:cNvSpPr>
          <p:nvPr>
            <p:ph type="title"/>
          </p:nvPr>
        </p:nvSpPr>
        <p:spPr/>
        <p:txBody>
          <a:bodyPr>
            <a:normAutofit/>
          </a:bodyPr>
          <a:lstStyle/>
          <a:p>
            <a:r>
              <a:rPr lang="en-US"/>
              <a:t>Proposal Review Decision &amp; Notes</a:t>
            </a:r>
          </a:p>
        </p:txBody>
      </p:sp>
      <p:sp>
        <p:nvSpPr>
          <p:cNvPr id="8" name="Rectangle 7">
            <a:extLst>
              <a:ext uri="{FF2B5EF4-FFF2-40B4-BE49-F238E27FC236}">
                <a16:creationId xmlns:a16="http://schemas.microsoft.com/office/drawing/2014/main" id="{5B7E20F6-D0CB-0F24-DA41-E96A1067F5E6}"/>
              </a:ext>
            </a:extLst>
          </p:cNvPr>
          <p:cNvSpPr/>
          <p:nvPr/>
        </p:nvSpPr>
        <p:spPr>
          <a:xfrm>
            <a:off x="9892936" y="241315"/>
            <a:ext cx="1946639" cy="595837"/>
          </a:xfrm>
          <a:prstGeom prst="rect">
            <a:avLst/>
          </a:prstGeom>
          <a:solidFill>
            <a:srgbClr val="C00000"/>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a:t>DRAFT</a:t>
            </a:r>
          </a:p>
          <a:p>
            <a:pPr algn="ctr"/>
            <a:r>
              <a:rPr lang="en-US" sz="1200" i="1"/>
              <a:t>To be edited by presenter during discussion</a:t>
            </a:r>
          </a:p>
        </p:txBody>
      </p:sp>
      <p:grpSp>
        <p:nvGrpSpPr>
          <p:cNvPr id="11" name="Group 10">
            <a:extLst>
              <a:ext uri="{FF2B5EF4-FFF2-40B4-BE49-F238E27FC236}">
                <a16:creationId xmlns:a16="http://schemas.microsoft.com/office/drawing/2014/main" id="{EAC84F2D-9A2F-259E-11C4-E8C6B1D75035}"/>
              </a:ext>
            </a:extLst>
          </p:cNvPr>
          <p:cNvGrpSpPr/>
          <p:nvPr/>
        </p:nvGrpSpPr>
        <p:grpSpPr>
          <a:xfrm>
            <a:off x="425527" y="1488678"/>
            <a:ext cx="5263279" cy="1238250"/>
            <a:chOff x="7818273" y="2107253"/>
            <a:chExt cx="6315934" cy="1485900"/>
          </a:xfrm>
        </p:grpSpPr>
        <p:sp>
          <p:nvSpPr>
            <p:cNvPr id="12" name="Rectangle: Rounded Corners 11">
              <a:extLst>
                <a:ext uri="{FF2B5EF4-FFF2-40B4-BE49-F238E27FC236}">
                  <a16:creationId xmlns:a16="http://schemas.microsoft.com/office/drawing/2014/main" id="{EFADBD0E-3C85-AC26-CB9F-93B914D0936B}"/>
                </a:ext>
              </a:extLst>
            </p:cNvPr>
            <p:cNvSpPr/>
            <p:nvPr/>
          </p:nvSpPr>
          <p:spPr>
            <a:xfrm>
              <a:off x="7818273" y="2107253"/>
              <a:ext cx="392314" cy="1485900"/>
            </a:xfrm>
            <a:prstGeom prst="roundRect">
              <a:avLst>
                <a:gd name="adj" fmla="val 50000"/>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500"/>
            </a:p>
          </p:txBody>
        </p:sp>
        <p:sp>
          <p:nvSpPr>
            <p:cNvPr id="13" name="Rectangle: Rounded Corners 12">
              <a:extLst>
                <a:ext uri="{FF2B5EF4-FFF2-40B4-BE49-F238E27FC236}">
                  <a16:creationId xmlns:a16="http://schemas.microsoft.com/office/drawing/2014/main" id="{E20190FF-723D-3CDE-A101-4F1CB8C09AD7}"/>
                </a:ext>
              </a:extLst>
            </p:cNvPr>
            <p:cNvSpPr/>
            <p:nvPr/>
          </p:nvSpPr>
          <p:spPr>
            <a:xfrm>
              <a:off x="7882567" y="2107253"/>
              <a:ext cx="6251640" cy="1485900"/>
            </a:xfrm>
            <a:prstGeom prst="roundRect">
              <a:avLst>
                <a:gd name="adj" fmla="val 9936"/>
              </a:avLst>
            </a:prstGeom>
            <a:solidFill>
              <a:schemeClr val="bg1"/>
            </a:solidFill>
            <a:ln>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333" b="1">
                  <a:solidFill>
                    <a:schemeClr val="accent1"/>
                  </a:solidFill>
                </a:rPr>
                <a:t>TOPIC 1 — Proposal Scope &amp; Strategic Fit</a:t>
              </a:r>
              <a:endParaRPr lang="en-US" sz="1333">
                <a:solidFill>
                  <a:schemeClr val="accent1"/>
                </a:solidFill>
              </a:endParaRPr>
            </a:p>
            <a:p>
              <a:r>
                <a:rPr lang="en-US" sz="1333">
                  <a:solidFill>
                    <a:schemeClr val="tx1"/>
                  </a:solidFill>
                </a:rPr>
                <a:t>Does the scope of this proposal align with DFA's current priorities and strategic direction? </a:t>
              </a:r>
            </a:p>
            <a:p>
              <a:r>
                <a:rPr lang="en-US" sz="1333" b="1" i="1">
                  <a:solidFill>
                    <a:schemeClr val="accent1"/>
                  </a:solidFill>
                </a:rPr>
                <a:t>Alignment check: </a:t>
              </a:r>
              <a:r>
                <a:rPr lang="en-US" sz="1333" i="1">
                  <a:solidFill>
                    <a:schemeClr val="accent1"/>
                  </a:solidFill>
                </a:rPr>
                <a:t>Does leadership agree this problem needs to be addressed at this time?</a:t>
              </a:r>
            </a:p>
          </p:txBody>
        </p:sp>
      </p:grpSp>
      <p:graphicFrame>
        <p:nvGraphicFramePr>
          <p:cNvPr id="14" name="Table 13">
            <a:extLst>
              <a:ext uri="{FF2B5EF4-FFF2-40B4-BE49-F238E27FC236}">
                <a16:creationId xmlns:a16="http://schemas.microsoft.com/office/drawing/2014/main" id="{96B7903C-F251-B338-B2AE-441E2C6C4F13}"/>
              </a:ext>
            </a:extLst>
          </p:cNvPr>
          <p:cNvGraphicFramePr>
            <a:graphicFrameLocks noGrp="1"/>
          </p:cNvGraphicFramePr>
          <p:nvPr>
            <p:extLst>
              <p:ext uri="{D42A27DB-BD31-4B8C-83A1-F6EECF244321}">
                <p14:modId xmlns:p14="http://schemas.microsoft.com/office/powerpoint/2010/main" val="972597106"/>
              </p:ext>
            </p:extLst>
          </p:nvPr>
        </p:nvGraphicFramePr>
        <p:xfrm>
          <a:off x="396120" y="949884"/>
          <a:ext cx="5322094" cy="309033"/>
        </p:xfrm>
        <a:graphic>
          <a:graphicData uri="http://schemas.openxmlformats.org/drawingml/2006/table">
            <a:tbl>
              <a:tblPr firstRow="1" bandRow="1">
                <a:tableStyleId>{5C22544A-7EE6-4342-B048-85BDC9FD1C3A}</a:tableStyleId>
              </a:tblPr>
              <a:tblGrid>
                <a:gridCol w="5322094">
                  <a:extLst>
                    <a:ext uri="{9D8B030D-6E8A-4147-A177-3AD203B41FA5}">
                      <a16:colId xmlns:a16="http://schemas.microsoft.com/office/drawing/2014/main" val="804920465"/>
                    </a:ext>
                  </a:extLst>
                </a:gridCol>
              </a:tblGrid>
              <a:tr h="309033">
                <a:tc>
                  <a:txBody>
                    <a:bodyPr/>
                    <a:lstStyle/>
                    <a:p>
                      <a:pPr marL="0" marR="0" lvl="0" indent="0" algn="l" defTabSz="1097280" rtl="0" eaLnBrk="1" fontAlgn="auto" latinLnBrk="0" hangingPunct="1">
                        <a:lnSpc>
                          <a:spcPct val="100000"/>
                        </a:lnSpc>
                        <a:spcBef>
                          <a:spcPts val="0"/>
                        </a:spcBef>
                        <a:spcAft>
                          <a:spcPts val="0"/>
                        </a:spcAft>
                        <a:buClrTx/>
                        <a:buSzTx/>
                        <a:buFontTx/>
                        <a:buNone/>
                        <a:tabLst/>
                        <a:defRPr/>
                      </a:pPr>
                      <a:r>
                        <a:rPr lang="en-US" sz="1500" b="1">
                          <a:solidFill>
                            <a:schemeClr val="accent1"/>
                          </a:solidFill>
                        </a:rPr>
                        <a:t>QUESTIONS TO ALIGN ON</a:t>
                      </a:r>
                    </a:p>
                  </a:txBody>
                  <a:tcPr marL="76200" marR="76200" marT="38100" marB="38100">
                    <a:lnL w="12700" cmpd="sng">
                      <a:noFill/>
                    </a:lnL>
                    <a:lnR w="12700" cmpd="sng">
                      <a:noFill/>
                    </a:lnR>
                    <a:lnT w="12700" cmpd="sng">
                      <a:noFill/>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64531643"/>
                  </a:ext>
                </a:extLst>
              </a:tr>
            </a:tbl>
          </a:graphicData>
        </a:graphic>
      </p:graphicFrame>
      <p:grpSp>
        <p:nvGrpSpPr>
          <p:cNvPr id="15" name="Group 14">
            <a:extLst>
              <a:ext uri="{FF2B5EF4-FFF2-40B4-BE49-F238E27FC236}">
                <a16:creationId xmlns:a16="http://schemas.microsoft.com/office/drawing/2014/main" id="{E68C59BC-1CA0-6CF7-5560-2D6FA4BAD22D}"/>
              </a:ext>
            </a:extLst>
          </p:cNvPr>
          <p:cNvGrpSpPr/>
          <p:nvPr/>
        </p:nvGrpSpPr>
        <p:grpSpPr>
          <a:xfrm>
            <a:off x="425527" y="2930801"/>
            <a:ext cx="5263278" cy="1238250"/>
            <a:chOff x="7818274" y="4114800"/>
            <a:chExt cx="6315933" cy="1485900"/>
          </a:xfrm>
        </p:grpSpPr>
        <p:sp>
          <p:nvSpPr>
            <p:cNvPr id="16" name="Rectangle: Rounded Corners 15">
              <a:extLst>
                <a:ext uri="{FF2B5EF4-FFF2-40B4-BE49-F238E27FC236}">
                  <a16:creationId xmlns:a16="http://schemas.microsoft.com/office/drawing/2014/main" id="{8C67C8C9-84CA-4FD4-8C6C-9DFE4F1A90FB}"/>
                </a:ext>
              </a:extLst>
            </p:cNvPr>
            <p:cNvSpPr/>
            <p:nvPr/>
          </p:nvSpPr>
          <p:spPr>
            <a:xfrm>
              <a:off x="7818274" y="4114800"/>
              <a:ext cx="392313" cy="1485900"/>
            </a:xfrm>
            <a:prstGeom prst="roundRect">
              <a:avLst>
                <a:gd name="adj" fmla="val 50000"/>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500"/>
            </a:p>
          </p:txBody>
        </p:sp>
        <p:sp>
          <p:nvSpPr>
            <p:cNvPr id="17" name="Rectangle: Rounded Corners 16">
              <a:extLst>
                <a:ext uri="{FF2B5EF4-FFF2-40B4-BE49-F238E27FC236}">
                  <a16:creationId xmlns:a16="http://schemas.microsoft.com/office/drawing/2014/main" id="{6F06D4CE-8872-4984-9A05-4020F5366758}"/>
                </a:ext>
              </a:extLst>
            </p:cNvPr>
            <p:cNvSpPr/>
            <p:nvPr/>
          </p:nvSpPr>
          <p:spPr>
            <a:xfrm>
              <a:off x="7882567" y="4114800"/>
              <a:ext cx="6251640" cy="1485900"/>
            </a:xfrm>
            <a:prstGeom prst="roundRect">
              <a:avLst>
                <a:gd name="adj" fmla="val 9936"/>
              </a:avLst>
            </a:prstGeom>
            <a:solidFill>
              <a:schemeClr val="bg1"/>
            </a:solidFill>
            <a:ln>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333" b="1">
                  <a:solidFill>
                    <a:schemeClr val="accent1"/>
                  </a:solidFill>
                </a:rPr>
                <a:t>TOPIC 2 — Resource &amp; Budget Approval</a:t>
              </a:r>
              <a:endParaRPr lang="en-US" sz="1333">
                <a:solidFill>
                  <a:schemeClr val="accent1"/>
                </a:solidFill>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333" b="0" i="0" u="none" strike="noStrike" kern="1200" cap="none" spc="0" normalizeH="0" baseline="0" noProof="0">
                  <a:ln>
                    <a:noFill/>
                  </a:ln>
                  <a:solidFill>
                    <a:prstClr val="black"/>
                  </a:solidFill>
                  <a:effectLst/>
                  <a:uLnTx/>
                  <a:uFillTx/>
                  <a:latin typeface="Arial" panose="020B0604020202020204"/>
                  <a:ea typeface="+mn-ea"/>
                  <a:cs typeface="+mn-cs"/>
                </a:rPr>
                <a:t>Is the requested budget approved? Are there any concerns to flag?</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333" b="1" i="1" u="none" strike="noStrike" kern="1200" cap="none" spc="0" normalizeH="0" baseline="0" noProof="0">
                  <a:ln>
                    <a:noFill/>
                  </a:ln>
                  <a:solidFill>
                    <a:srgbClr val="245799"/>
                  </a:solidFill>
                  <a:effectLst/>
                  <a:uLnTx/>
                  <a:uFillTx/>
                  <a:latin typeface="Arial" panose="020B0604020202020204"/>
                  <a:ea typeface="+mn-ea"/>
                  <a:cs typeface="+mn-cs"/>
                </a:rPr>
                <a:t>Alignment check: </a:t>
              </a:r>
              <a:r>
                <a:rPr kumimoji="0" lang="en-US" sz="1333" b="0" i="1" u="none" strike="noStrike" kern="1200" cap="none" spc="0" normalizeH="0" baseline="0" noProof="0">
                  <a:ln>
                    <a:noFill/>
                  </a:ln>
                  <a:solidFill>
                    <a:srgbClr val="245799"/>
                  </a:solidFill>
                  <a:effectLst/>
                  <a:uLnTx/>
                  <a:uFillTx/>
                  <a:latin typeface="Arial" panose="020B0604020202020204"/>
                  <a:ea typeface="+mn-ea"/>
                  <a:cs typeface="+mn-cs"/>
                </a:rPr>
                <a:t>Is the financial or time commitment required for this proposal approved as presented?</a:t>
              </a:r>
            </a:p>
          </p:txBody>
        </p:sp>
      </p:grpSp>
      <p:grpSp>
        <p:nvGrpSpPr>
          <p:cNvPr id="18" name="Group 17">
            <a:extLst>
              <a:ext uri="{FF2B5EF4-FFF2-40B4-BE49-F238E27FC236}">
                <a16:creationId xmlns:a16="http://schemas.microsoft.com/office/drawing/2014/main" id="{5FC853BF-ECB4-732D-D176-F4A2598514D9}"/>
              </a:ext>
            </a:extLst>
          </p:cNvPr>
          <p:cNvGrpSpPr/>
          <p:nvPr/>
        </p:nvGrpSpPr>
        <p:grpSpPr>
          <a:xfrm>
            <a:off x="425527" y="4372923"/>
            <a:ext cx="5263278" cy="1238250"/>
            <a:chOff x="7818274" y="4114800"/>
            <a:chExt cx="6315933" cy="1485900"/>
          </a:xfrm>
        </p:grpSpPr>
        <p:sp>
          <p:nvSpPr>
            <p:cNvPr id="19" name="Rectangle: Rounded Corners 18">
              <a:extLst>
                <a:ext uri="{FF2B5EF4-FFF2-40B4-BE49-F238E27FC236}">
                  <a16:creationId xmlns:a16="http://schemas.microsoft.com/office/drawing/2014/main" id="{0E555E23-C343-37E3-AA0F-F6FE0AFB2D09}"/>
                </a:ext>
              </a:extLst>
            </p:cNvPr>
            <p:cNvSpPr/>
            <p:nvPr/>
          </p:nvSpPr>
          <p:spPr>
            <a:xfrm>
              <a:off x="7818274" y="4114800"/>
              <a:ext cx="392313" cy="1485900"/>
            </a:xfrm>
            <a:prstGeom prst="roundRect">
              <a:avLst>
                <a:gd name="adj" fmla="val 50000"/>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500"/>
            </a:p>
          </p:txBody>
        </p:sp>
        <p:sp>
          <p:nvSpPr>
            <p:cNvPr id="20" name="Rectangle: Rounded Corners 19">
              <a:extLst>
                <a:ext uri="{FF2B5EF4-FFF2-40B4-BE49-F238E27FC236}">
                  <a16:creationId xmlns:a16="http://schemas.microsoft.com/office/drawing/2014/main" id="{DAEEB07B-BC35-A0BC-6B62-E5E66FEDF41D}"/>
                </a:ext>
              </a:extLst>
            </p:cNvPr>
            <p:cNvSpPr/>
            <p:nvPr/>
          </p:nvSpPr>
          <p:spPr>
            <a:xfrm>
              <a:off x="7882567" y="4114800"/>
              <a:ext cx="6251640" cy="1485900"/>
            </a:xfrm>
            <a:prstGeom prst="roundRect">
              <a:avLst>
                <a:gd name="adj" fmla="val 9936"/>
              </a:avLst>
            </a:prstGeom>
            <a:solidFill>
              <a:schemeClr val="bg1"/>
            </a:solidFill>
            <a:ln>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333" b="1">
                  <a:solidFill>
                    <a:schemeClr val="accent1"/>
                  </a:solidFill>
                </a:rPr>
                <a:t>TOPIC 3 — Roles &amp; Accountability</a:t>
              </a:r>
              <a:endParaRPr lang="en-US" sz="1333">
                <a:solidFill>
                  <a:schemeClr val="accent1"/>
                </a:solidFill>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333" b="0" i="0" u="none" strike="noStrike" kern="1200" cap="none" spc="0" normalizeH="0" baseline="0" noProof="0">
                  <a:ln>
                    <a:noFill/>
                  </a:ln>
                  <a:solidFill>
                    <a:prstClr val="black"/>
                  </a:solidFill>
                  <a:effectLst/>
                  <a:uLnTx/>
                  <a:uFillTx/>
                  <a:latin typeface="Arial" panose="020B0604020202020204"/>
                  <a:ea typeface="+mn-ea"/>
                  <a:cs typeface="+mn-cs"/>
                </a:rPr>
                <a:t>Is the proposed structure clear? Are the right departments or teams involved? Does leadership have any concerns?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333" b="1" i="1" u="none" strike="noStrike" kern="1200" cap="none" spc="0" normalizeH="0" baseline="0" noProof="0">
                  <a:ln>
                    <a:noFill/>
                  </a:ln>
                  <a:solidFill>
                    <a:srgbClr val="245799"/>
                  </a:solidFill>
                  <a:effectLst/>
                  <a:uLnTx/>
                  <a:uFillTx/>
                  <a:latin typeface="Arial" panose="020B0604020202020204"/>
                  <a:ea typeface="+mn-ea"/>
                  <a:cs typeface="+mn-cs"/>
                </a:rPr>
                <a:t>Alignment check: </a:t>
              </a:r>
              <a:r>
                <a:rPr kumimoji="0" lang="en-US" sz="1333" b="0" i="1" u="none" strike="noStrike" kern="1200" cap="none" spc="0" normalizeH="0" baseline="0" noProof="0">
                  <a:ln>
                    <a:noFill/>
                  </a:ln>
                  <a:solidFill>
                    <a:srgbClr val="245799"/>
                  </a:solidFill>
                  <a:effectLst/>
                  <a:uLnTx/>
                  <a:uFillTx/>
                  <a:latin typeface="Arial" panose="020B0604020202020204"/>
                  <a:ea typeface="+mn-ea"/>
                  <a:cs typeface="+mn-cs"/>
                </a:rPr>
                <a:t>Is there agreement on who is responsible for this proposal and implementation?</a:t>
              </a:r>
            </a:p>
          </p:txBody>
        </p:sp>
      </p:grpSp>
      <p:grpSp>
        <p:nvGrpSpPr>
          <p:cNvPr id="21" name="Group 20">
            <a:extLst>
              <a:ext uri="{FF2B5EF4-FFF2-40B4-BE49-F238E27FC236}">
                <a16:creationId xmlns:a16="http://schemas.microsoft.com/office/drawing/2014/main" id="{F217532C-F717-3E97-BCA3-626CC6FFD583}"/>
              </a:ext>
            </a:extLst>
          </p:cNvPr>
          <p:cNvGrpSpPr/>
          <p:nvPr/>
        </p:nvGrpSpPr>
        <p:grpSpPr>
          <a:xfrm>
            <a:off x="6255621" y="1481932"/>
            <a:ext cx="5263278" cy="1238250"/>
            <a:chOff x="7818274" y="2107253"/>
            <a:chExt cx="6315933" cy="1485900"/>
          </a:xfrm>
        </p:grpSpPr>
        <p:sp>
          <p:nvSpPr>
            <p:cNvPr id="22" name="Rectangle: Rounded Corners 21">
              <a:extLst>
                <a:ext uri="{FF2B5EF4-FFF2-40B4-BE49-F238E27FC236}">
                  <a16:creationId xmlns:a16="http://schemas.microsoft.com/office/drawing/2014/main" id="{A3CEADDD-8FB8-E4C8-BBF4-C7DDFEDEC307}"/>
                </a:ext>
              </a:extLst>
            </p:cNvPr>
            <p:cNvSpPr/>
            <p:nvPr/>
          </p:nvSpPr>
          <p:spPr>
            <a:xfrm>
              <a:off x="7818274" y="2107253"/>
              <a:ext cx="392313" cy="1485900"/>
            </a:xfrm>
            <a:prstGeom prst="roundRect">
              <a:avLst>
                <a:gd name="adj" fmla="val 50000"/>
              </a:avLst>
            </a:prstGeom>
            <a:solidFill>
              <a:srgbClr val="C00000"/>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500"/>
            </a:p>
          </p:txBody>
        </p:sp>
        <p:sp>
          <p:nvSpPr>
            <p:cNvPr id="23" name="Rectangle: Rounded Corners 22">
              <a:extLst>
                <a:ext uri="{FF2B5EF4-FFF2-40B4-BE49-F238E27FC236}">
                  <a16:creationId xmlns:a16="http://schemas.microsoft.com/office/drawing/2014/main" id="{4D7CA026-31EE-54A7-B20B-44E4E9C94121}"/>
                </a:ext>
              </a:extLst>
            </p:cNvPr>
            <p:cNvSpPr/>
            <p:nvPr/>
          </p:nvSpPr>
          <p:spPr>
            <a:xfrm>
              <a:off x="7882567" y="2107253"/>
              <a:ext cx="6251640" cy="1485900"/>
            </a:xfrm>
            <a:prstGeom prst="roundRect">
              <a:avLst>
                <a:gd name="adj" fmla="val 9936"/>
              </a:avLst>
            </a:prstGeom>
            <a:solidFill>
              <a:schemeClr val="bg1"/>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85750">
                <a:buFont typeface="Wingdings" panose="05000000000000000000" pitchFamily="2" charset="2"/>
                <a:buChar char="q"/>
              </a:pPr>
              <a:r>
                <a:rPr lang="en-US" sz="1333" b="1">
                  <a:solidFill>
                    <a:srgbClr val="C00000"/>
                  </a:solidFill>
                </a:rPr>
                <a:t>DECISION / NOTES</a:t>
              </a:r>
              <a:endParaRPr lang="en-US" sz="1333">
                <a:solidFill>
                  <a:schemeClr val="tx1"/>
                </a:solidFill>
              </a:endParaRPr>
            </a:p>
            <a:p>
              <a:r>
                <a:rPr lang="en-US" sz="1333" i="1">
                  <a:solidFill>
                    <a:schemeClr val="bg1">
                      <a:lumMod val="50000"/>
                    </a:schemeClr>
                  </a:solidFill>
                </a:rPr>
                <a:t>Record leadership response, decision, or feedback on proposal scope and strategic fit.</a:t>
              </a:r>
            </a:p>
            <a:p>
              <a:r>
                <a:rPr lang="en-US" sz="1333" b="1">
                  <a:solidFill>
                    <a:srgbClr val="C00000"/>
                  </a:solidFill>
                </a:rPr>
                <a:t>Recommendation: </a:t>
              </a:r>
              <a:r>
                <a:rPr lang="en-US" sz="1333" i="1">
                  <a:solidFill>
                    <a:schemeClr val="bg1">
                      <a:lumMod val="50000"/>
                    </a:schemeClr>
                  </a:solidFill>
                </a:rPr>
                <a:t>Note any adjustments or feedback that must be updated before approval can proceed.</a:t>
              </a:r>
            </a:p>
          </p:txBody>
        </p:sp>
      </p:grpSp>
      <p:graphicFrame>
        <p:nvGraphicFramePr>
          <p:cNvPr id="24" name="Table 23">
            <a:extLst>
              <a:ext uri="{FF2B5EF4-FFF2-40B4-BE49-F238E27FC236}">
                <a16:creationId xmlns:a16="http://schemas.microsoft.com/office/drawing/2014/main" id="{7B543F8B-3328-CF47-6ECD-CAD6CFA707A0}"/>
              </a:ext>
            </a:extLst>
          </p:cNvPr>
          <p:cNvGraphicFramePr>
            <a:graphicFrameLocks noGrp="1"/>
          </p:cNvGraphicFramePr>
          <p:nvPr>
            <p:extLst>
              <p:ext uri="{D42A27DB-BD31-4B8C-83A1-F6EECF244321}">
                <p14:modId xmlns:p14="http://schemas.microsoft.com/office/powerpoint/2010/main" val="1897049330"/>
              </p:ext>
            </p:extLst>
          </p:nvPr>
        </p:nvGraphicFramePr>
        <p:xfrm>
          <a:off x="6226214" y="943139"/>
          <a:ext cx="5322094" cy="309033"/>
        </p:xfrm>
        <a:graphic>
          <a:graphicData uri="http://schemas.openxmlformats.org/drawingml/2006/table">
            <a:tbl>
              <a:tblPr firstRow="1" bandRow="1">
                <a:tableStyleId>{5C22544A-7EE6-4342-B048-85BDC9FD1C3A}</a:tableStyleId>
              </a:tblPr>
              <a:tblGrid>
                <a:gridCol w="5322094">
                  <a:extLst>
                    <a:ext uri="{9D8B030D-6E8A-4147-A177-3AD203B41FA5}">
                      <a16:colId xmlns:a16="http://schemas.microsoft.com/office/drawing/2014/main" val="804920465"/>
                    </a:ext>
                  </a:extLst>
                </a:gridCol>
              </a:tblGrid>
              <a:tr h="309033">
                <a:tc>
                  <a:txBody>
                    <a:bodyPr/>
                    <a:lstStyle/>
                    <a:p>
                      <a:pPr marL="0" marR="0" lvl="0" indent="0" algn="l" defTabSz="1097280" rtl="0" eaLnBrk="1" fontAlgn="auto" latinLnBrk="0" hangingPunct="1">
                        <a:lnSpc>
                          <a:spcPct val="100000"/>
                        </a:lnSpc>
                        <a:spcBef>
                          <a:spcPts val="0"/>
                        </a:spcBef>
                        <a:spcAft>
                          <a:spcPts val="0"/>
                        </a:spcAft>
                        <a:buClrTx/>
                        <a:buSzTx/>
                        <a:buFontTx/>
                        <a:buNone/>
                        <a:tabLst/>
                        <a:defRPr/>
                      </a:pPr>
                      <a:r>
                        <a:rPr lang="en-US" sz="1500" b="1">
                          <a:solidFill>
                            <a:srgbClr val="C00000"/>
                          </a:solidFill>
                        </a:rPr>
                        <a:t>REVIEW NOTES, DECISIONS, &amp; RECOMMENDATIONS</a:t>
                      </a:r>
                    </a:p>
                  </a:txBody>
                  <a:tcPr marL="76200" marR="76200" marT="38100" marB="38100">
                    <a:lnL w="12700" cmpd="sng">
                      <a:noFill/>
                    </a:lnL>
                    <a:lnR w="12700" cmpd="sng">
                      <a:noFill/>
                    </a:lnR>
                    <a:lnT w="12700" cmpd="sng">
                      <a:noFill/>
                    </a:lnT>
                    <a:lnB w="12700" cap="flat" cmpd="sng" algn="ctr">
                      <a:solidFill>
                        <a:srgbClr val="C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64531643"/>
                  </a:ext>
                </a:extLst>
              </a:tr>
            </a:tbl>
          </a:graphicData>
        </a:graphic>
      </p:graphicFrame>
      <p:grpSp>
        <p:nvGrpSpPr>
          <p:cNvPr id="31" name="Group 30">
            <a:extLst>
              <a:ext uri="{FF2B5EF4-FFF2-40B4-BE49-F238E27FC236}">
                <a16:creationId xmlns:a16="http://schemas.microsoft.com/office/drawing/2014/main" id="{56822DB3-3EBB-7FDD-6C8C-7764EDAE7B02}"/>
              </a:ext>
            </a:extLst>
          </p:cNvPr>
          <p:cNvGrpSpPr/>
          <p:nvPr/>
        </p:nvGrpSpPr>
        <p:grpSpPr>
          <a:xfrm>
            <a:off x="6255621" y="2915578"/>
            <a:ext cx="5263278" cy="1238250"/>
            <a:chOff x="7818274" y="2107253"/>
            <a:chExt cx="6315933" cy="1485900"/>
          </a:xfrm>
        </p:grpSpPr>
        <p:sp>
          <p:nvSpPr>
            <p:cNvPr id="32" name="Rectangle: Rounded Corners 31">
              <a:extLst>
                <a:ext uri="{FF2B5EF4-FFF2-40B4-BE49-F238E27FC236}">
                  <a16:creationId xmlns:a16="http://schemas.microsoft.com/office/drawing/2014/main" id="{8244DBA0-8A72-B666-7AD2-2F94AF32F121}"/>
                </a:ext>
              </a:extLst>
            </p:cNvPr>
            <p:cNvSpPr/>
            <p:nvPr/>
          </p:nvSpPr>
          <p:spPr>
            <a:xfrm>
              <a:off x="7818274" y="2107253"/>
              <a:ext cx="392313" cy="1485900"/>
            </a:xfrm>
            <a:prstGeom prst="roundRect">
              <a:avLst>
                <a:gd name="adj" fmla="val 50000"/>
              </a:avLst>
            </a:prstGeom>
            <a:solidFill>
              <a:srgbClr val="C00000"/>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500"/>
            </a:p>
          </p:txBody>
        </p:sp>
        <p:sp>
          <p:nvSpPr>
            <p:cNvPr id="33" name="Rectangle: Rounded Corners 32">
              <a:extLst>
                <a:ext uri="{FF2B5EF4-FFF2-40B4-BE49-F238E27FC236}">
                  <a16:creationId xmlns:a16="http://schemas.microsoft.com/office/drawing/2014/main" id="{1D30DF57-1176-6E84-2F5D-DF514B3BB8C4}"/>
                </a:ext>
              </a:extLst>
            </p:cNvPr>
            <p:cNvSpPr/>
            <p:nvPr/>
          </p:nvSpPr>
          <p:spPr>
            <a:xfrm>
              <a:off x="7882567" y="2107253"/>
              <a:ext cx="6251640" cy="1485900"/>
            </a:xfrm>
            <a:prstGeom prst="roundRect">
              <a:avLst>
                <a:gd name="adj" fmla="val 9936"/>
              </a:avLst>
            </a:prstGeom>
            <a:solidFill>
              <a:schemeClr val="bg1"/>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85750">
                <a:buFont typeface="Wingdings" panose="05000000000000000000" pitchFamily="2" charset="2"/>
                <a:buChar char="q"/>
              </a:pPr>
              <a:r>
                <a:rPr lang="en-US" sz="1333" b="1">
                  <a:solidFill>
                    <a:srgbClr val="C00000"/>
                  </a:solidFill>
                </a:rPr>
                <a:t>DECISION / NOTES</a:t>
              </a:r>
              <a:endParaRPr lang="en-US" sz="1333">
                <a:solidFill>
                  <a:schemeClr val="tx1"/>
                </a:solidFill>
              </a:endParaRPr>
            </a:p>
            <a:p>
              <a:r>
                <a:rPr lang="en-US" sz="1333" i="1">
                  <a:solidFill>
                    <a:schemeClr val="bg1">
                      <a:lumMod val="50000"/>
                    </a:schemeClr>
                  </a:solidFill>
                </a:rPr>
                <a:t>Record leadership response regarding budget and resource approval for proposal.</a:t>
              </a:r>
            </a:p>
            <a:p>
              <a:r>
                <a:rPr lang="en-US" sz="1333" b="1">
                  <a:solidFill>
                    <a:srgbClr val="C00000"/>
                  </a:solidFill>
                </a:rPr>
                <a:t>Recommendation: </a:t>
              </a:r>
              <a:r>
                <a:rPr lang="en-US" sz="1333" i="1">
                  <a:solidFill>
                    <a:schemeClr val="bg1">
                      <a:lumMod val="50000"/>
                    </a:schemeClr>
                  </a:solidFill>
                </a:rPr>
                <a:t>Note any budget concerns or additional considerations.</a:t>
              </a:r>
            </a:p>
          </p:txBody>
        </p:sp>
      </p:grpSp>
      <p:grpSp>
        <p:nvGrpSpPr>
          <p:cNvPr id="34" name="Group 33">
            <a:extLst>
              <a:ext uri="{FF2B5EF4-FFF2-40B4-BE49-F238E27FC236}">
                <a16:creationId xmlns:a16="http://schemas.microsoft.com/office/drawing/2014/main" id="{4D354188-C491-AB2A-4078-7934FD168785}"/>
              </a:ext>
            </a:extLst>
          </p:cNvPr>
          <p:cNvGrpSpPr/>
          <p:nvPr/>
        </p:nvGrpSpPr>
        <p:grpSpPr>
          <a:xfrm>
            <a:off x="6226214" y="4372923"/>
            <a:ext cx="5263278" cy="1238250"/>
            <a:chOff x="7818274" y="2107253"/>
            <a:chExt cx="6315933" cy="1485900"/>
          </a:xfrm>
        </p:grpSpPr>
        <p:sp>
          <p:nvSpPr>
            <p:cNvPr id="35" name="Rectangle: Rounded Corners 34">
              <a:extLst>
                <a:ext uri="{FF2B5EF4-FFF2-40B4-BE49-F238E27FC236}">
                  <a16:creationId xmlns:a16="http://schemas.microsoft.com/office/drawing/2014/main" id="{6BFC8421-724B-AC20-1DF0-1DFE07AC9A3D}"/>
                </a:ext>
              </a:extLst>
            </p:cNvPr>
            <p:cNvSpPr/>
            <p:nvPr/>
          </p:nvSpPr>
          <p:spPr>
            <a:xfrm>
              <a:off x="7818274" y="2107253"/>
              <a:ext cx="392313" cy="1485900"/>
            </a:xfrm>
            <a:prstGeom prst="roundRect">
              <a:avLst>
                <a:gd name="adj" fmla="val 50000"/>
              </a:avLst>
            </a:prstGeom>
            <a:solidFill>
              <a:srgbClr val="C00000"/>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500"/>
            </a:p>
          </p:txBody>
        </p:sp>
        <p:sp>
          <p:nvSpPr>
            <p:cNvPr id="36" name="Rectangle: Rounded Corners 35">
              <a:extLst>
                <a:ext uri="{FF2B5EF4-FFF2-40B4-BE49-F238E27FC236}">
                  <a16:creationId xmlns:a16="http://schemas.microsoft.com/office/drawing/2014/main" id="{2BE9924D-C2F1-ECDB-8EB7-01904972D5EA}"/>
                </a:ext>
              </a:extLst>
            </p:cNvPr>
            <p:cNvSpPr/>
            <p:nvPr/>
          </p:nvSpPr>
          <p:spPr>
            <a:xfrm>
              <a:off x="7882567" y="2107253"/>
              <a:ext cx="6251640" cy="1485900"/>
            </a:xfrm>
            <a:prstGeom prst="roundRect">
              <a:avLst>
                <a:gd name="adj" fmla="val 9936"/>
              </a:avLst>
            </a:prstGeom>
            <a:solidFill>
              <a:schemeClr val="bg1"/>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85750">
                <a:buFont typeface="Wingdings" panose="05000000000000000000" pitchFamily="2" charset="2"/>
                <a:buChar char="q"/>
              </a:pPr>
              <a:r>
                <a:rPr lang="en-US" sz="1333" b="1">
                  <a:solidFill>
                    <a:srgbClr val="C00000"/>
                  </a:solidFill>
                </a:rPr>
                <a:t>DECISION / NOTES</a:t>
              </a:r>
              <a:endParaRPr lang="en-US" sz="1333">
                <a:solidFill>
                  <a:schemeClr val="tx1"/>
                </a:solidFill>
              </a:endParaRPr>
            </a:p>
            <a:p>
              <a:r>
                <a:rPr lang="en-US" sz="1333" i="1">
                  <a:solidFill>
                    <a:schemeClr val="bg1">
                      <a:lumMod val="50000"/>
                    </a:schemeClr>
                  </a:solidFill>
                </a:rPr>
                <a:t>Record leadership response or feedback on proposed structure and ownership.</a:t>
              </a:r>
            </a:p>
            <a:p>
              <a:r>
                <a:rPr lang="en-US" sz="1333" b="1">
                  <a:solidFill>
                    <a:srgbClr val="C00000"/>
                  </a:solidFill>
                </a:rPr>
                <a:t>Recommendation: </a:t>
              </a:r>
              <a:r>
                <a:rPr lang="en-US" sz="1333" i="1">
                  <a:solidFill>
                    <a:schemeClr val="bg1">
                      <a:lumMod val="50000"/>
                    </a:schemeClr>
                  </a:solidFill>
                </a:rPr>
                <a:t>Note confirmation or follow-up that is needed for approval.</a:t>
              </a:r>
            </a:p>
          </p:txBody>
        </p:sp>
      </p:grpSp>
    </p:spTree>
    <p:extLst>
      <p:ext uri="{BB962C8B-B14F-4D97-AF65-F5344CB8AC3E}">
        <p14:creationId xmlns:p14="http://schemas.microsoft.com/office/powerpoint/2010/main" val="364978489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DESIGN_ID_1_DFA WIDE SCREEN PPT TEMPLATE" val="t3oLyJq0"/>
  <p:tag name="ARTICULATE_DESIGN_ID_1_OFFICE THEME" val="o9MXJxMY"/>
  <p:tag name="ARTICULATE_DESIGN_ID_2_DFA WIDE SCREEN PPT TEMPLATE" val="zC0kpYaH"/>
  <p:tag name="ARTICULATE_DESIGN_ID_CUSTOM DESIGN" val="OOsObXE8"/>
  <p:tag name="ARTICULATE_DESIGN_ID_DFA WIDE SCREEN PPT TEMPLATE" val="e1ibjvjb"/>
  <p:tag name="ARTICULATE_PROJECT_OPEN" val="0"/>
  <p:tag name="ARTICULATE_SLIDE_COUNT" val="9"/>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1_Office Theme">
  <a:themeElements>
    <a:clrScheme name="UC Irvine">
      <a:dk1>
        <a:sysClr val="windowText" lastClr="000000"/>
      </a:dk1>
      <a:lt1>
        <a:sysClr val="window" lastClr="FFFFFF"/>
      </a:lt1>
      <a:dk2>
        <a:srgbClr val="1B3C6D"/>
      </a:dk2>
      <a:lt2>
        <a:srgbClr val="E7E6E6"/>
      </a:lt2>
      <a:accent1>
        <a:srgbClr val="245799"/>
      </a:accent1>
      <a:accent2>
        <a:srgbClr val="FECC07"/>
      </a:accent2>
      <a:accent3>
        <a:srgbClr val="0083B3"/>
      </a:accent3>
      <a:accent4>
        <a:srgbClr val="F78D2C"/>
      </a:accent4>
      <a:accent5>
        <a:srgbClr val="00B0CA"/>
      </a:accent5>
      <a:accent6>
        <a:srgbClr val="3F9C34"/>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dbe0874b-45f9-4aa6-b5b7-44b8325b5061">
      <UserInfo>
        <DisplayName/>
        <AccountId xsi:nil="true"/>
        <AccountType/>
      </UserInfo>
    </SharedWithUsers>
    <lcf76f155ced4ddcb4097134ff3c332f xmlns="5eafd8b8-63b8-4374-ac3b-dfca4e0e2577">
      <Terms xmlns="http://schemas.microsoft.com/office/infopath/2007/PartnerControls"/>
    </lcf76f155ced4ddcb4097134ff3c332f>
    <TaxCatchAll xmlns="dbe0874b-45f9-4aa6-b5b7-44b8325b5061" xsi:nil="true"/>
    <Picture xmlns="5eafd8b8-63b8-4374-ac3b-dfca4e0e2577"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61CDD444EBD8547950FBEDB2BC7D7C7" ma:contentTypeVersion="17" ma:contentTypeDescription="Create a new document." ma:contentTypeScope="" ma:versionID="c863cd6100bc871b02fafdf2bbe26aa5">
  <xsd:schema xmlns:xsd="http://www.w3.org/2001/XMLSchema" xmlns:xs="http://www.w3.org/2001/XMLSchema" xmlns:p="http://schemas.microsoft.com/office/2006/metadata/properties" xmlns:ns2="5eafd8b8-63b8-4374-ac3b-dfca4e0e2577" xmlns:ns3="dbe0874b-45f9-4aa6-b5b7-44b8325b5061" targetNamespace="http://schemas.microsoft.com/office/2006/metadata/properties" ma:root="true" ma:fieldsID="64105818141e13b8827d7d4ca4a9f2ce" ns2:_="" ns3:_="">
    <xsd:import namespace="5eafd8b8-63b8-4374-ac3b-dfca4e0e2577"/>
    <xsd:import namespace="dbe0874b-45f9-4aa6-b5b7-44b8325b5061"/>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DateTaken" minOccurs="0"/>
                <xsd:element ref="ns2:MediaServiceGenerationTime" minOccurs="0"/>
                <xsd:element ref="ns2:MediaServiceEventHashCode" minOccurs="0"/>
                <xsd:element ref="ns3:SharedWithUsers" minOccurs="0"/>
                <xsd:element ref="ns3:SharedWithDetails" minOccurs="0"/>
                <xsd:element ref="ns2:MediaLengthInSeconds" minOccurs="0"/>
                <xsd:element ref="ns2:MediaServiceObjectDetectorVersions" minOccurs="0"/>
                <xsd:element ref="ns2:MediaServiceSearchProperties" minOccurs="0"/>
                <xsd:element ref="ns2:MediaServiceOCR" minOccurs="0"/>
                <xsd:element ref="ns2:MediaServiceLocation" minOccurs="0"/>
                <xsd:element ref="ns2:Picture"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eafd8b8-63b8-4374-ac3b-dfca4e0e2577"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733ad1a4-bcb6-4664-8873-2816a39d1396"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Location" ma:index="22" nillable="true" ma:displayName="Location" ma:indexed="true" ma:internalName="MediaServiceLocation" ma:readOnly="true">
      <xsd:simpleType>
        <xsd:restriction base="dms:Text"/>
      </xsd:simpleType>
    </xsd:element>
    <xsd:element name="Picture" ma:index="23" nillable="true" ma:displayName="Thumbnail" ma:format="Thumbnail" ma:internalName="Picture">
      <xsd:simpleType>
        <xsd:restriction base="dms:Unknown"/>
      </xsd:simpleType>
    </xsd:element>
    <xsd:element name="MediaServiceBillingMetadata" ma:index="24"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be0874b-45f9-4aa6-b5b7-44b8325b5061"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ae44dd02-82ad-4c36-934a-e1a752f5cddb}" ma:internalName="TaxCatchAll" ma:showField="CatchAllData" ma:web="dbe0874b-45f9-4aa6-b5b7-44b8325b5061">
      <xsd:complexType>
        <xsd:complexContent>
          <xsd:extension base="dms:MultiChoiceLookup">
            <xsd:sequence>
              <xsd:element name="Value" type="dms:Lookup" maxOccurs="unbounded" minOccurs="0" nillable="true"/>
            </xsd:sequence>
          </xsd:extension>
        </xsd:complexContent>
      </xsd:complexType>
    </xsd:element>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98DCFA7-B863-4042-9511-A32367BC8C21}">
  <ds:schemaRefs>
    <ds:schemaRef ds:uri="2cd81263-1dca-4d21-9271-e6d454b29651"/>
    <ds:schemaRef ds:uri="587e81e4-a1fd-4a93-95eb-509cbb58f03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dbe0874b-45f9-4aa6-b5b7-44b8325b5061"/>
    <ds:schemaRef ds:uri="5eafd8b8-63b8-4374-ac3b-dfca4e0e2577"/>
  </ds:schemaRefs>
</ds:datastoreItem>
</file>

<file path=customXml/itemProps2.xml><?xml version="1.0" encoding="utf-8"?>
<ds:datastoreItem xmlns:ds="http://schemas.openxmlformats.org/officeDocument/2006/customXml" ds:itemID="{2B63DB5C-95C2-4336-9740-072B91ECD47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eafd8b8-63b8-4374-ac3b-dfca4e0e2577"/>
    <ds:schemaRef ds:uri="dbe0874b-45f9-4aa6-b5b7-44b8325b506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2F4F9D0-246E-446C-BCCE-44821CF5BD3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9</Slides>
  <Notes>6</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1_Office Theme</vt:lpstr>
      <vt:lpstr>Proposal Title</vt:lpstr>
      <vt:lpstr>About This Template</vt:lpstr>
      <vt:lpstr>Proposal Readiness Checklist</vt:lpstr>
      <vt:lpstr>PowerPoint Presentation</vt:lpstr>
      <vt:lpstr>Problem Statement &amp; Background</vt:lpstr>
      <vt:lpstr>Proposed Solution &amp; Strategic Alignment</vt:lpstr>
      <vt:lpstr>Alternatives Considered &amp; Analysis</vt:lpstr>
      <vt:lpstr>Implementation Plan &amp; Next Steps</vt:lpstr>
      <vt:lpstr>Proposal Review Decision &amp; Notes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DFA Strategic Advisory Network Meeting March 24, 2024</dc:title>
  <dc:creator>Shaina K. Sims</dc:creator>
  <cp:revision>2</cp:revision>
  <cp:lastPrinted>2024-06-05T04:51:10Z</cp:lastPrinted>
  <dcterms:created xsi:type="dcterms:W3CDTF">2023-07-27T17:58:02Z</dcterms:created>
  <dcterms:modified xsi:type="dcterms:W3CDTF">2026-09-11T18:56:00Z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0x010100961CDD444EBD8547950FBEDB2BC7D7C7</vt:lpwstr>
  </property>
  <property fmtid="{D5CDD505-2E9C-101B-9397-08002B2CF9AE}" pid="3" name="Order">
    <vt:r8>10078200</vt:r8>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y fmtid="{D5CDD505-2E9C-101B-9397-08002B2CF9AE}" pid="7" name="ArticulateGUID">
    <vt:lpwstr>8A734587-0C09-4C22-A21B-37BE927ED8B1</vt:lpwstr>
  </property>
  <property fmtid="{D5CDD505-2E9C-101B-9397-08002B2CF9AE}" pid="8" name="ArticulatePath">
    <vt:lpwstr>cpi-completed-project-template</vt:lpwstr>
  </property>
  <property fmtid="{D5CDD505-2E9C-101B-9397-08002B2CF9AE}" pid="9" name="MediaServiceImageTags">
    <vt:lpwstr/>
  </property>
  <property fmtid="{D5CDD505-2E9C-101B-9397-08002B2CF9AE}" pid="10" name="xd_Signature">
    <vt:bool>false</vt:bool>
  </property>
  <property fmtid="{D5CDD505-2E9C-101B-9397-08002B2CF9AE}" pid="11" name="xd_ProgID">
    <vt:lpwstr/>
  </property>
  <property fmtid="{D5CDD505-2E9C-101B-9397-08002B2CF9AE}" pid="12" name="_SourceUrl">
    <vt:lpwstr/>
  </property>
  <property fmtid="{D5CDD505-2E9C-101B-9397-08002B2CF9AE}" pid="13" name="_SharedFileIndex">
    <vt:lpwstr/>
  </property>
  <property fmtid="{D5CDD505-2E9C-101B-9397-08002B2CF9AE}" pid="14" name="TemplateUrl">
    <vt:lpwstr/>
  </property>
</Properties>
</file>