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4"/>
  </p:notesMasterIdLst>
  <p:handoutMasterIdLst>
    <p:handoutMasterId r:id="rId5"/>
  </p:handoutMasterIdLst>
  <p:sldIdLst>
    <p:sldId id="399" r:id="rId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4"/>
    <a:srgbClr val="E7D4B6"/>
    <a:srgbClr val="222433"/>
    <a:srgbClr val="957C5E"/>
    <a:srgbClr val="F78D2D"/>
    <a:srgbClr val="00B050"/>
    <a:srgbClr val="267BB2"/>
    <a:srgbClr val="4D93BF"/>
    <a:srgbClr val="73AACD"/>
    <a:srgbClr val="99C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5" autoAdjust="0"/>
    <p:restoredTop sz="62141" autoAdjust="0"/>
  </p:normalViewPr>
  <p:slideViewPr>
    <p:cSldViewPr snapToGrid="0" snapToObjects="1">
      <p:cViewPr varScale="1">
        <p:scale>
          <a:sx n="29" d="100"/>
          <a:sy n="29" d="100"/>
        </p:scale>
        <p:origin x="1790" y="34"/>
      </p:cViewPr>
      <p:guideLst>
        <p:guide orient="horz" pos="3576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ey Jeliazkova" userId="70814d56-656a-4aaa-994b-be84152a98ee" providerId="ADAL" clId="{C5542808-D711-4301-9129-B0C2A74272F9}"/>
    <pc:docChg chg="delSld modSld">
      <pc:chgData name="Abbey Jeliazkova" userId="70814d56-656a-4aaa-994b-be84152a98ee" providerId="ADAL" clId="{C5542808-D711-4301-9129-B0C2A74272F9}" dt="2023-08-04T16:26:21.420" v="2" actId="6549"/>
      <pc:docMkLst>
        <pc:docMk/>
      </pc:docMkLst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119378313" sldId="25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738695674" sldId="31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031793963" sldId="32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20389035" sldId="322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71513129" sldId="327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023532968" sldId="328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372812260" sldId="33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376348760" sldId="33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818243812" sldId="33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664703341" sldId="335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583799632" sldId="33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680651868" sldId="34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315497850" sldId="34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945762101" sldId="345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505414495" sldId="34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62732814" sldId="35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553157785" sldId="35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846481965" sldId="35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632562449" sldId="356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627166738" sldId="358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011535476" sldId="35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236790645" sldId="36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883675557" sldId="36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998140721" sldId="362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906551773" sldId="36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001689370" sldId="36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647045504" sldId="365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086573936" sldId="366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974061136" sldId="367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259772318" sldId="368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132352190" sldId="37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018502709" sldId="37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124703093" sldId="37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167611344" sldId="375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171935636" sldId="377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810950713" sldId="378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216538518" sldId="38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023677202" sldId="38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167675553" sldId="38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028631508" sldId="38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47246175" sldId="388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591961922" sldId="38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227903757" sldId="39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888813606" sldId="39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641485467" sldId="392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603828352" sldId="393"/>
        </pc:sldMkLst>
      </pc:sldChg>
      <pc:sldChg chg="del">
        <pc:chgData name="Abbey Jeliazkova" userId="70814d56-656a-4aaa-994b-be84152a98ee" providerId="ADAL" clId="{C5542808-D711-4301-9129-B0C2A74272F9}" dt="2023-08-04T16:26:16.320" v="1" actId="47"/>
        <pc:sldMkLst>
          <pc:docMk/>
          <pc:sldMk cId="958444499" sldId="394"/>
        </pc:sldMkLst>
      </pc:sldChg>
      <pc:sldChg chg="del">
        <pc:chgData name="Abbey Jeliazkova" userId="70814d56-656a-4aaa-994b-be84152a98ee" providerId="ADAL" clId="{C5542808-D711-4301-9129-B0C2A74272F9}" dt="2023-08-04T16:26:16.320" v="1" actId="47"/>
        <pc:sldMkLst>
          <pc:docMk/>
          <pc:sldMk cId="2999091166" sldId="396"/>
        </pc:sldMkLst>
      </pc:sldChg>
      <pc:sldChg chg="modNotesTx">
        <pc:chgData name="Abbey Jeliazkova" userId="70814d56-656a-4aaa-994b-be84152a98ee" providerId="ADAL" clId="{C5542808-D711-4301-9129-B0C2A74272F9}" dt="2023-08-04T16:26:21.420" v="2" actId="6549"/>
        <pc:sldMkLst>
          <pc:docMk/>
          <pc:sldMk cId="3818563799" sldId="39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33655181" sldId="40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886812755" sldId="40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514929271" sldId="402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921817341" sldId="40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268133126" sldId="405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939240856" sldId="407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6369551" sldId="409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134514690" sldId="41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426293357" sldId="41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254523677" sldId="412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427700682" sldId="41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712678693" sldId="41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436832014" sldId="416"/>
        </pc:sldMkLst>
      </pc:sldChg>
      <pc:sldChg chg="del">
        <pc:chgData name="Abbey Jeliazkova" userId="70814d56-656a-4aaa-994b-be84152a98ee" providerId="ADAL" clId="{C5542808-D711-4301-9129-B0C2A74272F9}" dt="2023-08-04T16:26:16.320" v="1" actId="47"/>
        <pc:sldMkLst>
          <pc:docMk/>
          <pc:sldMk cId="781380160" sldId="418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222122116" sldId="420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784614240" sldId="421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955447499" sldId="422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565623264" sldId="423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2691362092" sldId="424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565244" sldId="425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3824862890" sldId="426"/>
        </pc:sldMkLst>
      </pc:sldChg>
      <pc:sldChg chg="del">
        <pc:chgData name="Abbey Jeliazkova" userId="70814d56-656a-4aaa-994b-be84152a98ee" providerId="ADAL" clId="{C5542808-D711-4301-9129-B0C2A74272F9}" dt="2023-08-04T16:26:13.298" v="0" actId="47"/>
        <pc:sldMkLst>
          <pc:docMk/>
          <pc:sldMk cId="1466707265" sldId="4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A6E7DA58-A925-D84E-8B80-66AE0AD3CA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348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332258F1-7A46-944D-A49B-F9115F555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315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5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2537"/>
            <a:ext cx="12192000" cy="63683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48190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404072"/>
            <a:ext cx="9144000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background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4468" y="699663"/>
            <a:ext cx="10961649" cy="90611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24468" y="1758526"/>
            <a:ext cx="10961649" cy="35849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18" y="6404072"/>
            <a:ext cx="8474963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609593" y="377332"/>
            <a:ext cx="10972800" cy="48988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18" y="6404072"/>
            <a:ext cx="8474963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 Divider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33" y="5343458"/>
            <a:ext cx="4389120" cy="32918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972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38200" y="1881188"/>
            <a:ext cx="10972800" cy="10604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325" y="6224336"/>
            <a:ext cx="1545336" cy="4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48" y="47408"/>
            <a:ext cx="11581109" cy="8979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2091" y="937645"/>
            <a:ext cx="11587823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12192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040" y="6437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100137"/>
            <a:ext cx="11585114" cy="522295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-457200">
              <a:buClrTx/>
              <a:defRPr sz="2800"/>
            </a:lvl2pPr>
            <a:lvl3pPr marL="914400" indent="-457200">
              <a:buClrTx/>
              <a:buSzPct val="70000"/>
              <a:buFont typeface="Wingdings" panose="05000000000000000000" pitchFamily="2" charset="2"/>
              <a:buChar char="Ø"/>
              <a:defRPr sz="2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91" y="6498831"/>
            <a:ext cx="9144000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3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12192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040" y="6437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100137"/>
            <a:ext cx="11585114" cy="522295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457200" algn="ctr">
              <a:buClrTx/>
              <a:defRPr sz="2800">
                <a:solidFill>
                  <a:schemeClr val="bg1"/>
                </a:solidFill>
              </a:defRPr>
            </a:lvl2pPr>
            <a:lvl3pPr marL="914400" indent="-457200" algn="ctr">
              <a:buClrTx/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91" y="6498831"/>
            <a:ext cx="9144000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9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or Slide Divider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33" y="5343458"/>
            <a:ext cx="4389120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325" y="6224336"/>
            <a:ext cx="1545336" cy="421302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609593" y="377332"/>
            <a:ext cx="10972800" cy="48988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6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302"/>
            <a:ext cx="12192000" cy="46254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819041"/>
            <a:ext cx="121920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18" y="6404072"/>
            <a:ext cx="8474963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48" y="47408"/>
            <a:ext cx="11581109" cy="897987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2091" y="937645"/>
            <a:ext cx="11587823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12192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040" y="6437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9" y="6498831"/>
            <a:ext cx="8474963" cy="2706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5448" y="1069975"/>
            <a:ext cx="11549792" cy="51196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48" y="47408"/>
            <a:ext cx="11581109" cy="897987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98563"/>
            <a:ext cx="12192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040" y="6437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5448" y="1069975"/>
            <a:ext cx="11549792" cy="51196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9" y="6498831"/>
            <a:ext cx="8474963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8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12192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040" y="6437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9" y="6498831"/>
            <a:ext cx="8474963" cy="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7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7" r:id="rId4"/>
    <p:sldLayoutId id="2147483665" r:id="rId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Respond to Change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10653" y="1251284"/>
            <a:ext cx="0" cy="457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4737231" y="2056196"/>
            <a:ext cx="0" cy="74980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0653" y="5903495"/>
            <a:ext cx="747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512154" y="3350579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Morale/Performance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475874" y="2197768"/>
            <a:ext cx="6288505" cy="2809107"/>
          </a:xfrm>
          <a:custGeom>
            <a:avLst/>
            <a:gdLst>
              <a:gd name="connsiteX0" fmla="*/ 0 w 6288505"/>
              <a:gd name="connsiteY0" fmla="*/ 609600 h 2809107"/>
              <a:gd name="connsiteX1" fmla="*/ 352926 w 6288505"/>
              <a:gd name="connsiteY1" fmla="*/ 641685 h 2809107"/>
              <a:gd name="connsiteX2" fmla="*/ 962526 w 6288505"/>
              <a:gd name="connsiteY2" fmla="*/ 818148 h 2809107"/>
              <a:gd name="connsiteX3" fmla="*/ 1363579 w 6288505"/>
              <a:gd name="connsiteY3" fmla="*/ 1058779 h 2809107"/>
              <a:gd name="connsiteX4" fmla="*/ 1620252 w 6288505"/>
              <a:gd name="connsiteY4" fmla="*/ 1620253 h 2809107"/>
              <a:gd name="connsiteX5" fmla="*/ 1604210 w 6288505"/>
              <a:gd name="connsiteY5" fmla="*/ 1909011 h 2809107"/>
              <a:gd name="connsiteX6" fmla="*/ 1748589 w 6288505"/>
              <a:gd name="connsiteY6" fmla="*/ 2310064 h 2809107"/>
              <a:gd name="connsiteX7" fmla="*/ 2085473 w 6288505"/>
              <a:gd name="connsiteY7" fmla="*/ 2662990 h 2809107"/>
              <a:gd name="connsiteX8" fmla="*/ 2502568 w 6288505"/>
              <a:gd name="connsiteY8" fmla="*/ 2807369 h 2809107"/>
              <a:gd name="connsiteX9" fmla="*/ 2951747 w 6288505"/>
              <a:gd name="connsiteY9" fmla="*/ 2727158 h 2809107"/>
              <a:gd name="connsiteX10" fmla="*/ 3240505 w 6288505"/>
              <a:gd name="connsiteY10" fmla="*/ 2502569 h 2809107"/>
              <a:gd name="connsiteX11" fmla="*/ 3545305 w 6288505"/>
              <a:gd name="connsiteY11" fmla="*/ 2117558 h 2809107"/>
              <a:gd name="connsiteX12" fmla="*/ 3593431 w 6288505"/>
              <a:gd name="connsiteY12" fmla="*/ 1507958 h 2809107"/>
              <a:gd name="connsiteX13" fmla="*/ 3769894 w 6288505"/>
              <a:gd name="connsiteY13" fmla="*/ 1122948 h 2809107"/>
              <a:gd name="connsiteX14" fmla="*/ 4106779 w 6288505"/>
              <a:gd name="connsiteY14" fmla="*/ 657727 h 2809107"/>
              <a:gd name="connsiteX15" fmla="*/ 4828673 w 6288505"/>
              <a:gd name="connsiteY15" fmla="*/ 288758 h 2809107"/>
              <a:gd name="connsiteX16" fmla="*/ 5518484 w 6288505"/>
              <a:gd name="connsiteY16" fmla="*/ 48127 h 2809107"/>
              <a:gd name="connsiteX17" fmla="*/ 6272463 w 6288505"/>
              <a:gd name="connsiteY17" fmla="*/ 0 h 2809107"/>
              <a:gd name="connsiteX18" fmla="*/ 6272463 w 6288505"/>
              <a:gd name="connsiteY18" fmla="*/ 0 h 2809107"/>
              <a:gd name="connsiteX19" fmla="*/ 6288505 w 6288505"/>
              <a:gd name="connsiteY19" fmla="*/ 0 h 2809107"/>
              <a:gd name="connsiteX0" fmla="*/ 0 w 6288505"/>
              <a:gd name="connsiteY0" fmla="*/ 609600 h 2809107"/>
              <a:gd name="connsiteX1" fmla="*/ 352926 w 6288505"/>
              <a:gd name="connsiteY1" fmla="*/ 641685 h 2809107"/>
              <a:gd name="connsiteX2" fmla="*/ 962526 w 6288505"/>
              <a:gd name="connsiteY2" fmla="*/ 818148 h 2809107"/>
              <a:gd name="connsiteX3" fmla="*/ 1363579 w 6288505"/>
              <a:gd name="connsiteY3" fmla="*/ 1058779 h 2809107"/>
              <a:gd name="connsiteX4" fmla="*/ 1572126 w 6288505"/>
              <a:gd name="connsiteY4" fmla="*/ 1491916 h 2809107"/>
              <a:gd name="connsiteX5" fmla="*/ 1604210 w 6288505"/>
              <a:gd name="connsiteY5" fmla="*/ 1909011 h 2809107"/>
              <a:gd name="connsiteX6" fmla="*/ 1748589 w 6288505"/>
              <a:gd name="connsiteY6" fmla="*/ 2310064 h 2809107"/>
              <a:gd name="connsiteX7" fmla="*/ 2085473 w 6288505"/>
              <a:gd name="connsiteY7" fmla="*/ 2662990 h 2809107"/>
              <a:gd name="connsiteX8" fmla="*/ 2502568 w 6288505"/>
              <a:gd name="connsiteY8" fmla="*/ 2807369 h 2809107"/>
              <a:gd name="connsiteX9" fmla="*/ 2951747 w 6288505"/>
              <a:gd name="connsiteY9" fmla="*/ 2727158 h 2809107"/>
              <a:gd name="connsiteX10" fmla="*/ 3240505 w 6288505"/>
              <a:gd name="connsiteY10" fmla="*/ 2502569 h 2809107"/>
              <a:gd name="connsiteX11" fmla="*/ 3545305 w 6288505"/>
              <a:gd name="connsiteY11" fmla="*/ 2117558 h 2809107"/>
              <a:gd name="connsiteX12" fmla="*/ 3593431 w 6288505"/>
              <a:gd name="connsiteY12" fmla="*/ 1507958 h 2809107"/>
              <a:gd name="connsiteX13" fmla="*/ 3769894 w 6288505"/>
              <a:gd name="connsiteY13" fmla="*/ 1122948 h 2809107"/>
              <a:gd name="connsiteX14" fmla="*/ 4106779 w 6288505"/>
              <a:gd name="connsiteY14" fmla="*/ 657727 h 2809107"/>
              <a:gd name="connsiteX15" fmla="*/ 4828673 w 6288505"/>
              <a:gd name="connsiteY15" fmla="*/ 288758 h 2809107"/>
              <a:gd name="connsiteX16" fmla="*/ 5518484 w 6288505"/>
              <a:gd name="connsiteY16" fmla="*/ 48127 h 2809107"/>
              <a:gd name="connsiteX17" fmla="*/ 6272463 w 6288505"/>
              <a:gd name="connsiteY17" fmla="*/ 0 h 2809107"/>
              <a:gd name="connsiteX18" fmla="*/ 6272463 w 6288505"/>
              <a:gd name="connsiteY18" fmla="*/ 0 h 2809107"/>
              <a:gd name="connsiteX19" fmla="*/ 6288505 w 6288505"/>
              <a:gd name="connsiteY19" fmla="*/ 0 h 280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505" h="2809107">
                <a:moveTo>
                  <a:pt x="0" y="609600"/>
                </a:moveTo>
                <a:cubicBezTo>
                  <a:pt x="96252" y="608263"/>
                  <a:pt x="192505" y="606927"/>
                  <a:pt x="352926" y="641685"/>
                </a:cubicBezTo>
                <a:cubicBezTo>
                  <a:pt x="513347" y="676443"/>
                  <a:pt x="794084" y="748632"/>
                  <a:pt x="962526" y="818148"/>
                </a:cubicBezTo>
                <a:cubicBezTo>
                  <a:pt x="1130968" y="887664"/>
                  <a:pt x="1261979" y="946484"/>
                  <a:pt x="1363579" y="1058779"/>
                </a:cubicBezTo>
                <a:cubicBezTo>
                  <a:pt x="1465179" y="1171074"/>
                  <a:pt x="1532021" y="1350211"/>
                  <a:pt x="1572126" y="1491916"/>
                </a:cubicBezTo>
                <a:cubicBezTo>
                  <a:pt x="1612231" y="1633621"/>
                  <a:pt x="1574800" y="1772653"/>
                  <a:pt x="1604210" y="1909011"/>
                </a:cubicBezTo>
                <a:cubicBezTo>
                  <a:pt x="1633620" y="2045369"/>
                  <a:pt x="1668379" y="2184401"/>
                  <a:pt x="1748589" y="2310064"/>
                </a:cubicBezTo>
                <a:cubicBezTo>
                  <a:pt x="1828800" y="2435727"/>
                  <a:pt x="1959810" y="2580106"/>
                  <a:pt x="2085473" y="2662990"/>
                </a:cubicBezTo>
                <a:cubicBezTo>
                  <a:pt x="2211136" y="2745874"/>
                  <a:pt x="2358189" y="2796674"/>
                  <a:pt x="2502568" y="2807369"/>
                </a:cubicBezTo>
                <a:cubicBezTo>
                  <a:pt x="2646947" y="2818064"/>
                  <a:pt x="2828758" y="2777958"/>
                  <a:pt x="2951747" y="2727158"/>
                </a:cubicBezTo>
                <a:cubicBezTo>
                  <a:pt x="3074736" y="2676358"/>
                  <a:pt x="3141579" y="2604169"/>
                  <a:pt x="3240505" y="2502569"/>
                </a:cubicBezTo>
                <a:cubicBezTo>
                  <a:pt x="3339431" y="2400969"/>
                  <a:pt x="3486484" y="2283327"/>
                  <a:pt x="3545305" y="2117558"/>
                </a:cubicBezTo>
                <a:cubicBezTo>
                  <a:pt x="3604126" y="1951790"/>
                  <a:pt x="3556000" y="1673726"/>
                  <a:pt x="3593431" y="1507958"/>
                </a:cubicBezTo>
                <a:cubicBezTo>
                  <a:pt x="3630862" y="1342190"/>
                  <a:pt x="3684336" y="1264653"/>
                  <a:pt x="3769894" y="1122948"/>
                </a:cubicBezTo>
                <a:cubicBezTo>
                  <a:pt x="3855452" y="981243"/>
                  <a:pt x="3930316" y="796759"/>
                  <a:pt x="4106779" y="657727"/>
                </a:cubicBezTo>
                <a:cubicBezTo>
                  <a:pt x="4283242" y="518695"/>
                  <a:pt x="4593389" y="390358"/>
                  <a:pt x="4828673" y="288758"/>
                </a:cubicBezTo>
                <a:cubicBezTo>
                  <a:pt x="5063957" y="187158"/>
                  <a:pt x="5277852" y="96253"/>
                  <a:pt x="5518484" y="48127"/>
                </a:cubicBezTo>
                <a:cubicBezTo>
                  <a:pt x="5759116" y="1"/>
                  <a:pt x="6272463" y="0"/>
                  <a:pt x="6272463" y="0"/>
                </a:cubicBezTo>
                <a:lnTo>
                  <a:pt x="6272463" y="0"/>
                </a:lnTo>
                <a:lnTo>
                  <a:pt x="6288505" y="0"/>
                </a:lnTo>
              </a:path>
            </a:pathLst>
          </a:cu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27472" y="2692893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485724" y="2982453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892276" y="4869715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843914" y="4289082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44966" y="3052175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06088" y="2305514"/>
            <a:ext cx="114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6763" y="3065716"/>
            <a:ext cx="114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2084" y="2588438"/>
            <a:ext cx="142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Frustration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2911" y="3886688"/>
            <a:ext cx="136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Valley of Despair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9591" y="5152809"/>
            <a:ext cx="139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Depression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6365" y="4241576"/>
            <a:ext cx="18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 With New Way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97755" y="3004669"/>
            <a:ext cx="148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3895" y="1743756"/>
            <a:ext cx="137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82937" y="2237113"/>
            <a:ext cx="2743200" cy="64008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Alignment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982937" y="2970954"/>
            <a:ext cx="2743200" cy="64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Maximize Communication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982937" y="3711503"/>
            <a:ext cx="2743200" cy="64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Spark Motivation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82937" y="4441577"/>
            <a:ext cx="27432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Capability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82937" y="5203735"/>
            <a:ext cx="274320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 Knowledge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982937" y="1496564"/>
            <a:ext cx="2743200" cy="64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38185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61D992-1701-4DE6-AED9-62837DF015CA}" vid="{D42579D5-BA42-4CCF-8835-5664FFC24C4A}"/>
    </a:ext>
  </a:extLst>
</a:theme>
</file>

<file path=ppt/theme/theme2.xml><?xml version="1.0" encoding="utf-8"?>
<a:theme xmlns:a="http://schemas.openxmlformats.org/drawingml/2006/main" name="DFA Wide Screen PPT Template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dfa-widescreen-template" id="{1DDEDE23-FFD2-41AC-809F-937CC1D99D94}" vid="{0B2B2DF0-E01C-4E2D-84CC-7ED42CB75B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DFA_WideScreen-PPT-Template_2019-02-08</Template>
  <TotalTime>4579</TotalTime>
  <Words>34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Custom Design</vt:lpstr>
      <vt:lpstr>DFA Wide Screen PPT Template</vt:lpstr>
      <vt:lpstr>How People Respond to Change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Shaina K. Sims</dc:creator>
  <cp:lastModifiedBy>Abbey Jeliazkova</cp:lastModifiedBy>
  <cp:revision>575</cp:revision>
  <cp:lastPrinted>2022-03-16T22:25:15Z</cp:lastPrinted>
  <dcterms:created xsi:type="dcterms:W3CDTF">2019-03-09T00:04:47Z</dcterms:created>
  <dcterms:modified xsi:type="dcterms:W3CDTF">2023-08-04T16:26:22Z</dcterms:modified>
</cp:coreProperties>
</file>